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3"/>
    <p:sldId id="257" r:id="rId4"/>
    <p:sldId id="716" r:id="rId5"/>
    <p:sldId id="715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436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717" r:id="rId57"/>
    <p:sldId id="313" r:id="rId58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718" r:id="rId87"/>
    <p:sldId id="344" r:id="rId88"/>
    <p:sldId id="345" r:id="rId89"/>
    <p:sldId id="346" r:id="rId90"/>
    <p:sldId id="347" r:id="rId91"/>
    <p:sldId id="348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83" r:id="rId118"/>
    <p:sldId id="384" r:id="rId119"/>
    <p:sldId id="385" r:id="rId120"/>
    <p:sldId id="386" r:id="rId121"/>
    <p:sldId id="387" r:id="rId122"/>
    <p:sldId id="388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4" r:id="rId137"/>
    <p:sldId id="405" r:id="rId138"/>
    <p:sldId id="406" r:id="rId139"/>
    <p:sldId id="407" r:id="rId140"/>
    <p:sldId id="408" r:id="rId141"/>
    <p:sldId id="409" r:id="rId142"/>
    <p:sldId id="410" r:id="rId143"/>
    <p:sldId id="411" r:id="rId144"/>
    <p:sldId id="412" r:id="rId145"/>
    <p:sldId id="413" r:id="rId146"/>
    <p:sldId id="415" r:id="rId147"/>
    <p:sldId id="416" r:id="rId148"/>
    <p:sldId id="417" r:id="rId149"/>
    <p:sldId id="418" r:id="rId150"/>
    <p:sldId id="419" r:id="rId151"/>
    <p:sldId id="420" r:id="rId152"/>
    <p:sldId id="421" r:id="rId153"/>
    <p:sldId id="423" r:id="rId154"/>
    <p:sldId id="424" r:id="rId155"/>
    <p:sldId id="425" r:id="rId156"/>
    <p:sldId id="426" r:id="rId157"/>
    <p:sldId id="427" r:id="rId158"/>
    <p:sldId id="428" r:id="rId159"/>
    <p:sldId id="429" r:id="rId160"/>
    <p:sldId id="430" r:id="rId161"/>
    <p:sldId id="431" r:id="rId162"/>
    <p:sldId id="432" r:id="rId163"/>
    <p:sldId id="434" r:id="rId164"/>
    <p:sldId id="433" r:id="rId165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46"/>
        <p:guide pos="215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notesMaster" Target="notesMasters/notesMaster1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8" Type="http://schemas.openxmlformats.org/officeDocument/2006/relationships/tableStyles" Target="tableStyles.xml"/><Relationship Id="rId167" Type="http://schemas.openxmlformats.org/officeDocument/2006/relationships/viewProps" Target="viewProps.xml"/><Relationship Id="rId166" Type="http://schemas.openxmlformats.org/officeDocument/2006/relationships/presProps" Target="presProps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Encerramento do primeiro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Postergar exercicio </a:t>
            </a:r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Começando segundo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Depois de Funcões</a:t>
            </a:r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Subir String e encerrar segundo dia.</a:t>
            </a:r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0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339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1.png"/><Relationship Id="rId1" Type="http://schemas.openxmlformats.org/officeDocument/2006/relationships/image" Target="../media/image23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0.png"/><Relationship Id="rId8" Type="http://schemas.openxmlformats.org/officeDocument/2006/relationships/image" Target="../media/image444.png"/><Relationship Id="rId7" Type="http://schemas.openxmlformats.org/officeDocument/2006/relationships/image" Target="../media/image44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47.png"/><Relationship Id="rId11" Type="http://schemas.openxmlformats.org/officeDocument/2006/relationships/image" Target="../media/image446.png"/><Relationship Id="rId10" Type="http://schemas.openxmlformats.org/officeDocument/2006/relationships/image" Target="../media/image445.png"/><Relationship Id="rId1" Type="http://schemas.openxmlformats.org/officeDocument/2006/relationships/image" Target="../media/image230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8.png"/><Relationship Id="rId8" Type="http://schemas.openxmlformats.org/officeDocument/2006/relationships/image" Target="../media/image445.png"/><Relationship Id="rId7" Type="http://schemas.openxmlformats.org/officeDocument/2006/relationships/image" Target="../media/image27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51.png"/><Relationship Id="rId11" Type="http://schemas.openxmlformats.org/officeDocument/2006/relationships/image" Target="../media/image450.png"/><Relationship Id="rId10" Type="http://schemas.openxmlformats.org/officeDocument/2006/relationships/image" Target="../media/image449.png"/><Relationship Id="rId1" Type="http://schemas.openxmlformats.org/officeDocument/2006/relationships/image" Target="../media/image23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5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5.png"/><Relationship Id="rId8" Type="http://schemas.openxmlformats.org/officeDocument/2006/relationships/image" Target="../media/image454.png"/><Relationship Id="rId7" Type="http://schemas.openxmlformats.org/officeDocument/2006/relationships/image" Target="../media/image45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6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57.png"/><Relationship Id="rId1" Type="http://schemas.openxmlformats.org/officeDocument/2006/relationships/image" Target="../media/image230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9.png"/><Relationship Id="rId8" Type="http://schemas.openxmlformats.org/officeDocument/2006/relationships/image" Target="../media/image458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2.png"/><Relationship Id="rId8" Type="http://schemas.openxmlformats.org/officeDocument/2006/relationships/image" Target="../media/image461.png"/><Relationship Id="rId7" Type="http://schemas.openxmlformats.org/officeDocument/2006/relationships/image" Target="../media/image46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491.png"/><Relationship Id="rId37" Type="http://schemas.openxmlformats.org/officeDocument/2006/relationships/image" Target="../media/image490.png"/><Relationship Id="rId36" Type="http://schemas.openxmlformats.org/officeDocument/2006/relationships/image" Target="../media/image489.png"/><Relationship Id="rId35" Type="http://schemas.openxmlformats.org/officeDocument/2006/relationships/image" Target="../media/image488.png"/><Relationship Id="rId34" Type="http://schemas.openxmlformats.org/officeDocument/2006/relationships/image" Target="../media/image487.png"/><Relationship Id="rId33" Type="http://schemas.openxmlformats.org/officeDocument/2006/relationships/image" Target="../media/image486.png"/><Relationship Id="rId32" Type="http://schemas.openxmlformats.org/officeDocument/2006/relationships/image" Target="../media/image485.png"/><Relationship Id="rId31" Type="http://schemas.openxmlformats.org/officeDocument/2006/relationships/image" Target="../media/image484.png"/><Relationship Id="rId30" Type="http://schemas.openxmlformats.org/officeDocument/2006/relationships/image" Target="../media/image483.png"/><Relationship Id="rId3" Type="http://schemas.openxmlformats.org/officeDocument/2006/relationships/image" Target="../media/image241.png"/><Relationship Id="rId29" Type="http://schemas.openxmlformats.org/officeDocument/2006/relationships/image" Target="../media/image482.png"/><Relationship Id="rId28" Type="http://schemas.openxmlformats.org/officeDocument/2006/relationships/image" Target="../media/image481.png"/><Relationship Id="rId27" Type="http://schemas.openxmlformats.org/officeDocument/2006/relationships/image" Target="../media/image480.png"/><Relationship Id="rId26" Type="http://schemas.openxmlformats.org/officeDocument/2006/relationships/image" Target="../media/image479.png"/><Relationship Id="rId25" Type="http://schemas.openxmlformats.org/officeDocument/2006/relationships/image" Target="../media/image478.png"/><Relationship Id="rId24" Type="http://schemas.openxmlformats.org/officeDocument/2006/relationships/image" Target="../media/image477.png"/><Relationship Id="rId23" Type="http://schemas.openxmlformats.org/officeDocument/2006/relationships/image" Target="../media/image476.png"/><Relationship Id="rId22" Type="http://schemas.openxmlformats.org/officeDocument/2006/relationships/image" Target="../media/image475.png"/><Relationship Id="rId21" Type="http://schemas.openxmlformats.org/officeDocument/2006/relationships/image" Target="../media/image474.png"/><Relationship Id="rId20" Type="http://schemas.openxmlformats.org/officeDocument/2006/relationships/image" Target="../media/image473.png"/><Relationship Id="rId2" Type="http://schemas.openxmlformats.org/officeDocument/2006/relationships/image" Target="../media/image240.png"/><Relationship Id="rId19" Type="http://schemas.openxmlformats.org/officeDocument/2006/relationships/image" Target="../media/image472.png"/><Relationship Id="rId18" Type="http://schemas.openxmlformats.org/officeDocument/2006/relationships/image" Target="../media/image471.png"/><Relationship Id="rId17" Type="http://schemas.openxmlformats.org/officeDocument/2006/relationships/image" Target="../media/image470.png"/><Relationship Id="rId16" Type="http://schemas.openxmlformats.org/officeDocument/2006/relationships/image" Target="../media/image469.png"/><Relationship Id="rId15" Type="http://schemas.openxmlformats.org/officeDocument/2006/relationships/image" Target="../media/image468.png"/><Relationship Id="rId14" Type="http://schemas.openxmlformats.org/officeDocument/2006/relationships/image" Target="../media/image467.png"/><Relationship Id="rId13" Type="http://schemas.openxmlformats.org/officeDocument/2006/relationships/image" Target="../media/image466.png"/><Relationship Id="rId12" Type="http://schemas.openxmlformats.org/officeDocument/2006/relationships/image" Target="../media/image465.png"/><Relationship Id="rId11" Type="http://schemas.openxmlformats.org/officeDocument/2006/relationships/image" Target="../media/image464.png"/><Relationship Id="rId10" Type="http://schemas.openxmlformats.org/officeDocument/2006/relationships/image" Target="../media/image463.png"/><Relationship Id="rId1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4.png"/><Relationship Id="rId8" Type="http://schemas.openxmlformats.org/officeDocument/2006/relationships/image" Target="../media/image493.png"/><Relationship Id="rId7" Type="http://schemas.openxmlformats.org/officeDocument/2006/relationships/image" Target="../media/image49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96.png"/><Relationship Id="rId11" Type="http://schemas.openxmlformats.org/officeDocument/2006/relationships/image" Target="../media/image495.png"/><Relationship Id="rId10" Type="http://schemas.openxmlformats.org/officeDocument/2006/relationships/image" Target="../media/image269.png"/><Relationship Id="rId1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99.png"/><Relationship Id="rId7" Type="http://schemas.openxmlformats.org/officeDocument/2006/relationships/image" Target="../media/image49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1.png"/><Relationship Id="rId8" Type="http://schemas.openxmlformats.org/officeDocument/2006/relationships/image" Target="../media/image500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3.png"/><Relationship Id="rId8" Type="http://schemas.openxmlformats.org/officeDocument/2006/relationships/image" Target="../media/image502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5.png"/><Relationship Id="rId8" Type="http://schemas.openxmlformats.org/officeDocument/2006/relationships/image" Target="../media/image504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7.png"/><Relationship Id="rId8" Type="http://schemas.openxmlformats.org/officeDocument/2006/relationships/image" Target="../media/image506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0.png"/><Relationship Id="rId8" Type="http://schemas.openxmlformats.org/officeDocument/2006/relationships/image" Target="../media/image509.png"/><Relationship Id="rId7" Type="http://schemas.openxmlformats.org/officeDocument/2006/relationships/image" Target="../media/image508.png"/><Relationship Id="rId6" Type="http://schemas.openxmlformats.org/officeDocument/2006/relationships/image" Target="../media/image244.png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555.png"/><Relationship Id="rId53" Type="http://schemas.openxmlformats.org/officeDocument/2006/relationships/image" Target="../media/image554.png"/><Relationship Id="rId52" Type="http://schemas.openxmlformats.org/officeDocument/2006/relationships/image" Target="../media/image553.png"/><Relationship Id="rId51" Type="http://schemas.openxmlformats.org/officeDocument/2006/relationships/image" Target="../media/image552.png"/><Relationship Id="rId50" Type="http://schemas.openxmlformats.org/officeDocument/2006/relationships/image" Target="../media/image551.png"/><Relationship Id="rId5" Type="http://schemas.openxmlformats.org/officeDocument/2006/relationships/image" Target="../media/image243.png"/><Relationship Id="rId49" Type="http://schemas.openxmlformats.org/officeDocument/2006/relationships/image" Target="../media/image550.png"/><Relationship Id="rId48" Type="http://schemas.openxmlformats.org/officeDocument/2006/relationships/image" Target="../media/image549.png"/><Relationship Id="rId47" Type="http://schemas.openxmlformats.org/officeDocument/2006/relationships/image" Target="../media/image548.png"/><Relationship Id="rId46" Type="http://schemas.openxmlformats.org/officeDocument/2006/relationships/image" Target="../media/image547.png"/><Relationship Id="rId45" Type="http://schemas.openxmlformats.org/officeDocument/2006/relationships/image" Target="../media/image546.png"/><Relationship Id="rId44" Type="http://schemas.openxmlformats.org/officeDocument/2006/relationships/image" Target="../media/image545.png"/><Relationship Id="rId43" Type="http://schemas.openxmlformats.org/officeDocument/2006/relationships/image" Target="../media/image544.png"/><Relationship Id="rId42" Type="http://schemas.openxmlformats.org/officeDocument/2006/relationships/image" Target="../media/image543.png"/><Relationship Id="rId41" Type="http://schemas.openxmlformats.org/officeDocument/2006/relationships/image" Target="../media/image542.png"/><Relationship Id="rId40" Type="http://schemas.openxmlformats.org/officeDocument/2006/relationships/image" Target="../media/image541.png"/><Relationship Id="rId4" Type="http://schemas.openxmlformats.org/officeDocument/2006/relationships/image" Target="../media/image242.png"/><Relationship Id="rId39" Type="http://schemas.openxmlformats.org/officeDocument/2006/relationships/image" Target="../media/image540.png"/><Relationship Id="rId38" Type="http://schemas.openxmlformats.org/officeDocument/2006/relationships/image" Target="../media/image539.png"/><Relationship Id="rId37" Type="http://schemas.openxmlformats.org/officeDocument/2006/relationships/image" Target="../media/image538.png"/><Relationship Id="rId36" Type="http://schemas.openxmlformats.org/officeDocument/2006/relationships/image" Target="../media/image537.png"/><Relationship Id="rId35" Type="http://schemas.openxmlformats.org/officeDocument/2006/relationships/image" Target="../media/image536.png"/><Relationship Id="rId34" Type="http://schemas.openxmlformats.org/officeDocument/2006/relationships/image" Target="../media/image535.png"/><Relationship Id="rId33" Type="http://schemas.openxmlformats.org/officeDocument/2006/relationships/image" Target="../media/image534.png"/><Relationship Id="rId32" Type="http://schemas.openxmlformats.org/officeDocument/2006/relationships/image" Target="../media/image533.png"/><Relationship Id="rId31" Type="http://schemas.openxmlformats.org/officeDocument/2006/relationships/image" Target="../media/image532.png"/><Relationship Id="rId30" Type="http://schemas.openxmlformats.org/officeDocument/2006/relationships/image" Target="../media/image531.png"/><Relationship Id="rId3" Type="http://schemas.openxmlformats.org/officeDocument/2006/relationships/image" Target="../media/image241.png"/><Relationship Id="rId29" Type="http://schemas.openxmlformats.org/officeDocument/2006/relationships/image" Target="../media/image530.png"/><Relationship Id="rId28" Type="http://schemas.openxmlformats.org/officeDocument/2006/relationships/image" Target="../media/image529.png"/><Relationship Id="rId27" Type="http://schemas.openxmlformats.org/officeDocument/2006/relationships/image" Target="../media/image528.png"/><Relationship Id="rId26" Type="http://schemas.openxmlformats.org/officeDocument/2006/relationships/image" Target="../media/image527.png"/><Relationship Id="rId25" Type="http://schemas.openxmlformats.org/officeDocument/2006/relationships/image" Target="../media/image526.png"/><Relationship Id="rId24" Type="http://schemas.openxmlformats.org/officeDocument/2006/relationships/image" Target="../media/image525.png"/><Relationship Id="rId23" Type="http://schemas.openxmlformats.org/officeDocument/2006/relationships/image" Target="../media/image524.png"/><Relationship Id="rId22" Type="http://schemas.openxmlformats.org/officeDocument/2006/relationships/image" Target="../media/image523.png"/><Relationship Id="rId21" Type="http://schemas.openxmlformats.org/officeDocument/2006/relationships/image" Target="../media/image522.png"/><Relationship Id="rId20" Type="http://schemas.openxmlformats.org/officeDocument/2006/relationships/image" Target="../media/image521.png"/><Relationship Id="rId2" Type="http://schemas.openxmlformats.org/officeDocument/2006/relationships/image" Target="../media/image240.png"/><Relationship Id="rId19" Type="http://schemas.openxmlformats.org/officeDocument/2006/relationships/image" Target="../media/image520.png"/><Relationship Id="rId18" Type="http://schemas.openxmlformats.org/officeDocument/2006/relationships/image" Target="../media/image519.png"/><Relationship Id="rId17" Type="http://schemas.openxmlformats.org/officeDocument/2006/relationships/image" Target="../media/image518.png"/><Relationship Id="rId16" Type="http://schemas.openxmlformats.org/officeDocument/2006/relationships/image" Target="../media/image517.png"/><Relationship Id="rId15" Type="http://schemas.openxmlformats.org/officeDocument/2006/relationships/image" Target="../media/image516.png"/><Relationship Id="rId14" Type="http://schemas.openxmlformats.org/officeDocument/2006/relationships/image" Target="../media/image515.png"/><Relationship Id="rId13" Type="http://schemas.openxmlformats.org/officeDocument/2006/relationships/image" Target="../media/image514.png"/><Relationship Id="rId12" Type="http://schemas.openxmlformats.org/officeDocument/2006/relationships/image" Target="../media/image513.png"/><Relationship Id="rId11" Type="http://schemas.openxmlformats.org/officeDocument/2006/relationships/image" Target="../media/image512.png"/><Relationship Id="rId10" Type="http://schemas.openxmlformats.org/officeDocument/2006/relationships/image" Target="../media/image511.png"/><Relationship Id="rId1" Type="http://schemas.openxmlformats.org/officeDocument/2006/relationships/image" Target="../media/image230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7.png"/><Relationship Id="rId8" Type="http://schemas.openxmlformats.org/officeDocument/2006/relationships/image" Target="../media/image556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561.png"/><Relationship Id="rId12" Type="http://schemas.openxmlformats.org/officeDocument/2006/relationships/image" Target="../media/image560.png"/><Relationship Id="rId11" Type="http://schemas.openxmlformats.org/officeDocument/2006/relationships/image" Target="../media/image559.png"/><Relationship Id="rId10" Type="http://schemas.openxmlformats.org/officeDocument/2006/relationships/image" Target="../media/image558.png"/><Relationship Id="rId1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4.png"/><Relationship Id="rId8" Type="http://schemas.openxmlformats.org/officeDocument/2006/relationships/image" Target="../media/image244.png"/><Relationship Id="rId7" Type="http://schemas.openxmlformats.org/officeDocument/2006/relationships/image" Target="../media/image563.png"/><Relationship Id="rId6" Type="http://schemas.openxmlformats.org/officeDocument/2006/relationships/image" Target="../media/image562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65.png"/><Relationship Id="rId1" Type="http://schemas.openxmlformats.org/officeDocument/2006/relationships/image" Target="../media/image230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6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67.png"/><Relationship Id="rId1" Type="http://schemas.openxmlformats.org/officeDocument/2006/relationships/image" Target="../media/image230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9.png"/><Relationship Id="rId8" Type="http://schemas.openxmlformats.org/officeDocument/2006/relationships/image" Target="../media/image463.png"/><Relationship Id="rId7" Type="http://schemas.openxmlformats.org/officeDocument/2006/relationships/image" Target="../media/image56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596.png"/><Relationship Id="rId35" Type="http://schemas.openxmlformats.org/officeDocument/2006/relationships/image" Target="../media/image595.png"/><Relationship Id="rId34" Type="http://schemas.openxmlformats.org/officeDocument/2006/relationships/image" Target="../media/image594.png"/><Relationship Id="rId33" Type="http://schemas.openxmlformats.org/officeDocument/2006/relationships/image" Target="../media/image593.png"/><Relationship Id="rId32" Type="http://schemas.openxmlformats.org/officeDocument/2006/relationships/image" Target="../media/image592.png"/><Relationship Id="rId31" Type="http://schemas.openxmlformats.org/officeDocument/2006/relationships/image" Target="../media/image591.png"/><Relationship Id="rId30" Type="http://schemas.openxmlformats.org/officeDocument/2006/relationships/image" Target="../media/image590.png"/><Relationship Id="rId3" Type="http://schemas.openxmlformats.org/officeDocument/2006/relationships/image" Target="../media/image241.png"/><Relationship Id="rId29" Type="http://schemas.openxmlformats.org/officeDocument/2006/relationships/image" Target="../media/image589.png"/><Relationship Id="rId28" Type="http://schemas.openxmlformats.org/officeDocument/2006/relationships/image" Target="../media/image588.png"/><Relationship Id="rId27" Type="http://schemas.openxmlformats.org/officeDocument/2006/relationships/image" Target="../media/image587.png"/><Relationship Id="rId26" Type="http://schemas.openxmlformats.org/officeDocument/2006/relationships/image" Target="../media/image586.png"/><Relationship Id="rId25" Type="http://schemas.openxmlformats.org/officeDocument/2006/relationships/image" Target="../media/image585.png"/><Relationship Id="rId24" Type="http://schemas.openxmlformats.org/officeDocument/2006/relationships/image" Target="../media/image584.png"/><Relationship Id="rId23" Type="http://schemas.openxmlformats.org/officeDocument/2006/relationships/image" Target="../media/image583.png"/><Relationship Id="rId22" Type="http://schemas.openxmlformats.org/officeDocument/2006/relationships/image" Target="../media/image582.png"/><Relationship Id="rId21" Type="http://schemas.openxmlformats.org/officeDocument/2006/relationships/image" Target="../media/image581.png"/><Relationship Id="rId20" Type="http://schemas.openxmlformats.org/officeDocument/2006/relationships/image" Target="../media/image580.png"/><Relationship Id="rId2" Type="http://schemas.openxmlformats.org/officeDocument/2006/relationships/image" Target="../media/image240.png"/><Relationship Id="rId19" Type="http://schemas.openxmlformats.org/officeDocument/2006/relationships/image" Target="../media/image579.png"/><Relationship Id="rId18" Type="http://schemas.openxmlformats.org/officeDocument/2006/relationships/image" Target="../media/image578.png"/><Relationship Id="rId17" Type="http://schemas.openxmlformats.org/officeDocument/2006/relationships/image" Target="../media/image577.png"/><Relationship Id="rId16" Type="http://schemas.openxmlformats.org/officeDocument/2006/relationships/image" Target="../media/image576.png"/><Relationship Id="rId15" Type="http://schemas.openxmlformats.org/officeDocument/2006/relationships/image" Target="../media/image575.png"/><Relationship Id="rId14" Type="http://schemas.openxmlformats.org/officeDocument/2006/relationships/image" Target="../media/image574.png"/><Relationship Id="rId13" Type="http://schemas.openxmlformats.org/officeDocument/2006/relationships/image" Target="../media/image573.png"/><Relationship Id="rId12" Type="http://schemas.openxmlformats.org/officeDocument/2006/relationships/image" Target="../media/image572.png"/><Relationship Id="rId11" Type="http://schemas.openxmlformats.org/officeDocument/2006/relationships/image" Target="../media/image571.png"/><Relationship Id="rId10" Type="http://schemas.openxmlformats.org/officeDocument/2006/relationships/image" Target="../media/image570.png"/><Relationship Id="rId1" Type="http://schemas.openxmlformats.org/officeDocument/2006/relationships/image" Target="../media/image230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8" Type="http://schemas.openxmlformats.org/officeDocument/2006/relationships/image" Target="../media/image463.png"/><Relationship Id="rId7" Type="http://schemas.openxmlformats.org/officeDocument/2006/relationships/image" Target="../media/image59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613.png"/><Relationship Id="rId28" Type="http://schemas.openxmlformats.org/officeDocument/2006/relationships/image" Target="../media/image612.png"/><Relationship Id="rId27" Type="http://schemas.openxmlformats.org/officeDocument/2006/relationships/image" Target="../media/image611.png"/><Relationship Id="rId26" Type="http://schemas.openxmlformats.org/officeDocument/2006/relationships/image" Target="../media/image610.png"/><Relationship Id="rId25" Type="http://schemas.openxmlformats.org/officeDocument/2006/relationships/image" Target="../media/image609.png"/><Relationship Id="rId24" Type="http://schemas.openxmlformats.org/officeDocument/2006/relationships/image" Target="../media/image580.png"/><Relationship Id="rId23" Type="http://schemas.openxmlformats.org/officeDocument/2006/relationships/image" Target="../media/image608.png"/><Relationship Id="rId22" Type="http://schemas.openxmlformats.org/officeDocument/2006/relationships/image" Target="../media/image607.png"/><Relationship Id="rId21" Type="http://schemas.openxmlformats.org/officeDocument/2006/relationships/image" Target="../media/image606.png"/><Relationship Id="rId20" Type="http://schemas.openxmlformats.org/officeDocument/2006/relationships/image" Target="../media/image584.png"/><Relationship Id="rId2" Type="http://schemas.openxmlformats.org/officeDocument/2006/relationships/image" Target="../media/image240.png"/><Relationship Id="rId19" Type="http://schemas.openxmlformats.org/officeDocument/2006/relationships/image" Target="../media/image605.png"/><Relationship Id="rId18" Type="http://schemas.openxmlformats.org/officeDocument/2006/relationships/image" Target="../media/image578.png"/><Relationship Id="rId17" Type="http://schemas.openxmlformats.org/officeDocument/2006/relationships/image" Target="../media/image604.png"/><Relationship Id="rId16" Type="http://schemas.openxmlformats.org/officeDocument/2006/relationships/image" Target="../media/image603.png"/><Relationship Id="rId15" Type="http://schemas.openxmlformats.org/officeDocument/2006/relationships/image" Target="../media/image602.png"/><Relationship Id="rId14" Type="http://schemas.openxmlformats.org/officeDocument/2006/relationships/image" Target="../media/image570.png"/><Relationship Id="rId13" Type="http://schemas.openxmlformats.org/officeDocument/2006/relationships/image" Target="../media/image601.png"/><Relationship Id="rId12" Type="http://schemas.openxmlformats.org/officeDocument/2006/relationships/image" Target="../media/image600.png"/><Relationship Id="rId11" Type="http://schemas.openxmlformats.org/officeDocument/2006/relationships/image" Target="../media/image599.png"/><Relationship Id="rId10" Type="http://schemas.openxmlformats.org/officeDocument/2006/relationships/image" Target="../media/image574.png"/><Relationship Id="rId1" Type="http://schemas.openxmlformats.org/officeDocument/2006/relationships/image" Target="../media/image230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6.png"/><Relationship Id="rId8" Type="http://schemas.openxmlformats.org/officeDocument/2006/relationships/image" Target="../media/image615.png"/><Relationship Id="rId7" Type="http://schemas.openxmlformats.org/officeDocument/2006/relationships/image" Target="../media/image61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648.png"/><Relationship Id="rId40" Type="http://schemas.openxmlformats.org/officeDocument/2006/relationships/image" Target="../media/image647.png"/><Relationship Id="rId4" Type="http://schemas.openxmlformats.org/officeDocument/2006/relationships/image" Target="../media/image242.png"/><Relationship Id="rId39" Type="http://schemas.openxmlformats.org/officeDocument/2006/relationships/image" Target="../media/image646.png"/><Relationship Id="rId38" Type="http://schemas.openxmlformats.org/officeDocument/2006/relationships/image" Target="../media/image645.png"/><Relationship Id="rId37" Type="http://schemas.openxmlformats.org/officeDocument/2006/relationships/image" Target="../media/image644.png"/><Relationship Id="rId36" Type="http://schemas.openxmlformats.org/officeDocument/2006/relationships/image" Target="../media/image643.png"/><Relationship Id="rId35" Type="http://schemas.openxmlformats.org/officeDocument/2006/relationships/image" Target="../media/image642.png"/><Relationship Id="rId34" Type="http://schemas.openxmlformats.org/officeDocument/2006/relationships/image" Target="../media/image641.png"/><Relationship Id="rId33" Type="http://schemas.openxmlformats.org/officeDocument/2006/relationships/image" Target="../media/image640.png"/><Relationship Id="rId32" Type="http://schemas.openxmlformats.org/officeDocument/2006/relationships/image" Target="../media/image639.png"/><Relationship Id="rId31" Type="http://schemas.openxmlformats.org/officeDocument/2006/relationships/image" Target="../media/image638.png"/><Relationship Id="rId30" Type="http://schemas.openxmlformats.org/officeDocument/2006/relationships/image" Target="../media/image637.png"/><Relationship Id="rId3" Type="http://schemas.openxmlformats.org/officeDocument/2006/relationships/image" Target="../media/image241.png"/><Relationship Id="rId29" Type="http://schemas.openxmlformats.org/officeDocument/2006/relationships/image" Target="../media/image636.png"/><Relationship Id="rId28" Type="http://schemas.openxmlformats.org/officeDocument/2006/relationships/image" Target="../media/image635.png"/><Relationship Id="rId27" Type="http://schemas.openxmlformats.org/officeDocument/2006/relationships/image" Target="../media/image634.png"/><Relationship Id="rId26" Type="http://schemas.openxmlformats.org/officeDocument/2006/relationships/image" Target="../media/image633.png"/><Relationship Id="rId25" Type="http://schemas.openxmlformats.org/officeDocument/2006/relationships/image" Target="../media/image632.png"/><Relationship Id="rId24" Type="http://schemas.openxmlformats.org/officeDocument/2006/relationships/image" Target="../media/image631.png"/><Relationship Id="rId23" Type="http://schemas.openxmlformats.org/officeDocument/2006/relationships/image" Target="../media/image630.png"/><Relationship Id="rId22" Type="http://schemas.openxmlformats.org/officeDocument/2006/relationships/image" Target="../media/image629.png"/><Relationship Id="rId21" Type="http://schemas.openxmlformats.org/officeDocument/2006/relationships/image" Target="../media/image628.png"/><Relationship Id="rId20" Type="http://schemas.openxmlformats.org/officeDocument/2006/relationships/image" Target="../media/image627.png"/><Relationship Id="rId2" Type="http://schemas.openxmlformats.org/officeDocument/2006/relationships/image" Target="../media/image240.png"/><Relationship Id="rId19" Type="http://schemas.openxmlformats.org/officeDocument/2006/relationships/image" Target="../media/image626.png"/><Relationship Id="rId18" Type="http://schemas.openxmlformats.org/officeDocument/2006/relationships/image" Target="../media/image625.png"/><Relationship Id="rId17" Type="http://schemas.openxmlformats.org/officeDocument/2006/relationships/image" Target="../media/image624.png"/><Relationship Id="rId16" Type="http://schemas.openxmlformats.org/officeDocument/2006/relationships/image" Target="../media/image623.png"/><Relationship Id="rId15" Type="http://schemas.openxmlformats.org/officeDocument/2006/relationships/image" Target="../media/image622.png"/><Relationship Id="rId14" Type="http://schemas.openxmlformats.org/officeDocument/2006/relationships/image" Target="../media/image621.png"/><Relationship Id="rId13" Type="http://schemas.openxmlformats.org/officeDocument/2006/relationships/image" Target="../media/image620.png"/><Relationship Id="rId12" Type="http://schemas.openxmlformats.org/officeDocument/2006/relationships/image" Target="../media/image619.png"/><Relationship Id="rId11" Type="http://schemas.openxmlformats.org/officeDocument/2006/relationships/image" Target="../media/image618.png"/><Relationship Id="rId10" Type="http://schemas.openxmlformats.org/officeDocument/2006/relationships/image" Target="../media/image617.png"/><Relationship Id="rId1" Type="http://schemas.openxmlformats.org/officeDocument/2006/relationships/image" Target="../media/image230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1.png"/><Relationship Id="rId8" Type="http://schemas.openxmlformats.org/officeDocument/2006/relationships/image" Target="../media/image650.png"/><Relationship Id="rId7" Type="http://schemas.openxmlformats.org/officeDocument/2006/relationships/image" Target="../media/image6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53.png"/><Relationship Id="rId10" Type="http://schemas.openxmlformats.org/officeDocument/2006/relationships/image" Target="../media/image652.png"/><Relationship Id="rId1" Type="http://schemas.openxmlformats.org/officeDocument/2006/relationships/image" Target="../media/image230.png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5.png"/><Relationship Id="rId8" Type="http://schemas.openxmlformats.org/officeDocument/2006/relationships/image" Target="../media/image654.png"/><Relationship Id="rId7" Type="http://schemas.openxmlformats.org/officeDocument/2006/relationships/image" Target="../media/image59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7.png"/><Relationship Id="rId8" Type="http://schemas.openxmlformats.org/officeDocument/2006/relationships/image" Target="../media/image656.png"/><Relationship Id="rId7" Type="http://schemas.openxmlformats.org/officeDocument/2006/relationships/image" Target="../media/image64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9.png"/><Relationship Id="rId8" Type="http://schemas.openxmlformats.org/officeDocument/2006/relationships/image" Target="../media/image658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60.png"/><Relationship Id="rId1" Type="http://schemas.openxmlformats.org/officeDocument/2006/relationships/image" Target="../media/image230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2.png"/><Relationship Id="rId8" Type="http://schemas.openxmlformats.org/officeDocument/2006/relationships/image" Target="../media/image463.png"/><Relationship Id="rId7" Type="http://schemas.openxmlformats.org/officeDocument/2006/relationships/image" Target="../media/image66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677.png"/><Relationship Id="rId28" Type="http://schemas.openxmlformats.org/officeDocument/2006/relationships/image" Target="../media/image676.png"/><Relationship Id="rId27" Type="http://schemas.openxmlformats.org/officeDocument/2006/relationships/image" Target="../media/image675.png"/><Relationship Id="rId26" Type="http://schemas.openxmlformats.org/officeDocument/2006/relationships/image" Target="../media/image674.png"/><Relationship Id="rId25" Type="http://schemas.openxmlformats.org/officeDocument/2006/relationships/image" Target="../media/image673.png"/><Relationship Id="rId24" Type="http://schemas.openxmlformats.org/officeDocument/2006/relationships/image" Target="../media/image672.png"/><Relationship Id="rId23" Type="http://schemas.openxmlformats.org/officeDocument/2006/relationships/image" Target="../media/image671.png"/><Relationship Id="rId22" Type="http://schemas.openxmlformats.org/officeDocument/2006/relationships/image" Target="../media/image670.png"/><Relationship Id="rId21" Type="http://schemas.openxmlformats.org/officeDocument/2006/relationships/image" Target="../media/image580.png"/><Relationship Id="rId20" Type="http://schemas.openxmlformats.org/officeDocument/2006/relationships/image" Target="../media/image669.png"/><Relationship Id="rId2" Type="http://schemas.openxmlformats.org/officeDocument/2006/relationships/image" Target="../media/image240.png"/><Relationship Id="rId19" Type="http://schemas.openxmlformats.org/officeDocument/2006/relationships/image" Target="../media/image668.png"/><Relationship Id="rId18" Type="http://schemas.openxmlformats.org/officeDocument/2006/relationships/image" Target="../media/image584.png"/><Relationship Id="rId17" Type="http://schemas.openxmlformats.org/officeDocument/2006/relationships/image" Target="../media/image667.png"/><Relationship Id="rId16" Type="http://schemas.openxmlformats.org/officeDocument/2006/relationships/image" Target="../media/image578.png"/><Relationship Id="rId15" Type="http://schemas.openxmlformats.org/officeDocument/2006/relationships/image" Target="../media/image666.png"/><Relationship Id="rId14" Type="http://schemas.openxmlformats.org/officeDocument/2006/relationships/image" Target="../media/image665.png"/><Relationship Id="rId13" Type="http://schemas.openxmlformats.org/officeDocument/2006/relationships/image" Target="../media/image664.png"/><Relationship Id="rId12" Type="http://schemas.openxmlformats.org/officeDocument/2006/relationships/image" Target="../media/image570.png"/><Relationship Id="rId11" Type="http://schemas.openxmlformats.org/officeDocument/2006/relationships/image" Target="../media/image663.png"/><Relationship Id="rId10" Type="http://schemas.openxmlformats.org/officeDocument/2006/relationships/image" Target="../media/image574.png"/><Relationship Id="rId1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0.png"/><Relationship Id="rId8" Type="http://schemas.openxmlformats.org/officeDocument/2006/relationships/image" Target="../media/image679.png"/><Relationship Id="rId7" Type="http://schemas.openxmlformats.org/officeDocument/2006/relationships/image" Target="../media/image67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2.png"/><Relationship Id="rId8" Type="http://schemas.openxmlformats.org/officeDocument/2006/relationships/image" Target="../media/image681.png"/><Relationship Id="rId7" Type="http://schemas.openxmlformats.org/officeDocument/2006/relationships/image" Target="../media/image66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8" Type="http://schemas.openxmlformats.org/officeDocument/2006/relationships/image" Target="../media/image463.png"/><Relationship Id="rId7" Type="http://schemas.openxmlformats.org/officeDocument/2006/relationships/image" Target="../media/image66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684.png"/><Relationship Id="rId28" Type="http://schemas.openxmlformats.org/officeDocument/2006/relationships/image" Target="../media/image683.png"/><Relationship Id="rId27" Type="http://schemas.openxmlformats.org/officeDocument/2006/relationships/image" Target="../media/image611.png"/><Relationship Id="rId26" Type="http://schemas.openxmlformats.org/officeDocument/2006/relationships/image" Target="../media/image610.png"/><Relationship Id="rId25" Type="http://schemas.openxmlformats.org/officeDocument/2006/relationships/image" Target="../media/image609.png"/><Relationship Id="rId24" Type="http://schemas.openxmlformats.org/officeDocument/2006/relationships/image" Target="../media/image580.png"/><Relationship Id="rId23" Type="http://schemas.openxmlformats.org/officeDocument/2006/relationships/image" Target="../media/image608.png"/><Relationship Id="rId22" Type="http://schemas.openxmlformats.org/officeDocument/2006/relationships/image" Target="../media/image607.png"/><Relationship Id="rId21" Type="http://schemas.openxmlformats.org/officeDocument/2006/relationships/image" Target="../media/image606.png"/><Relationship Id="rId20" Type="http://schemas.openxmlformats.org/officeDocument/2006/relationships/image" Target="../media/image584.png"/><Relationship Id="rId2" Type="http://schemas.openxmlformats.org/officeDocument/2006/relationships/image" Target="../media/image240.png"/><Relationship Id="rId19" Type="http://schemas.openxmlformats.org/officeDocument/2006/relationships/image" Target="../media/image605.png"/><Relationship Id="rId18" Type="http://schemas.openxmlformats.org/officeDocument/2006/relationships/image" Target="../media/image578.png"/><Relationship Id="rId17" Type="http://schemas.openxmlformats.org/officeDocument/2006/relationships/image" Target="../media/image604.png"/><Relationship Id="rId16" Type="http://schemas.openxmlformats.org/officeDocument/2006/relationships/image" Target="../media/image603.png"/><Relationship Id="rId15" Type="http://schemas.openxmlformats.org/officeDocument/2006/relationships/image" Target="../media/image602.png"/><Relationship Id="rId14" Type="http://schemas.openxmlformats.org/officeDocument/2006/relationships/image" Target="../media/image570.png"/><Relationship Id="rId13" Type="http://schemas.openxmlformats.org/officeDocument/2006/relationships/image" Target="../media/image601.png"/><Relationship Id="rId12" Type="http://schemas.openxmlformats.org/officeDocument/2006/relationships/image" Target="../media/image600.png"/><Relationship Id="rId11" Type="http://schemas.openxmlformats.org/officeDocument/2006/relationships/image" Target="../media/image599.png"/><Relationship Id="rId10" Type="http://schemas.openxmlformats.org/officeDocument/2006/relationships/image" Target="../media/image574.png"/><Relationship Id="rId1" Type="http://schemas.openxmlformats.org/officeDocument/2006/relationships/image" Target="../media/image230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6.png"/><Relationship Id="rId8" Type="http://schemas.openxmlformats.org/officeDocument/2006/relationships/image" Target="../media/image685.png"/><Relationship Id="rId7" Type="http://schemas.openxmlformats.org/officeDocument/2006/relationships/image" Target="../media/image66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7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88.png"/><Relationship Id="rId1" Type="http://schemas.openxmlformats.org/officeDocument/2006/relationships/image" Target="../media/image230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0.png"/><Relationship Id="rId8" Type="http://schemas.openxmlformats.org/officeDocument/2006/relationships/image" Target="../media/image689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2.png"/><Relationship Id="rId8" Type="http://schemas.openxmlformats.org/officeDocument/2006/relationships/image" Target="../media/image691.png"/><Relationship Id="rId7" Type="http://schemas.openxmlformats.org/officeDocument/2006/relationships/image" Target="../media/image66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701.png"/><Relationship Id="rId17" Type="http://schemas.openxmlformats.org/officeDocument/2006/relationships/image" Target="../media/image700.png"/><Relationship Id="rId16" Type="http://schemas.openxmlformats.org/officeDocument/2006/relationships/image" Target="../media/image699.png"/><Relationship Id="rId15" Type="http://schemas.openxmlformats.org/officeDocument/2006/relationships/image" Target="../media/image698.png"/><Relationship Id="rId14" Type="http://schemas.openxmlformats.org/officeDocument/2006/relationships/image" Target="../media/image697.png"/><Relationship Id="rId13" Type="http://schemas.openxmlformats.org/officeDocument/2006/relationships/image" Target="../media/image696.png"/><Relationship Id="rId12" Type="http://schemas.openxmlformats.org/officeDocument/2006/relationships/image" Target="../media/image695.png"/><Relationship Id="rId11" Type="http://schemas.openxmlformats.org/officeDocument/2006/relationships/image" Target="../media/image694.png"/><Relationship Id="rId10" Type="http://schemas.openxmlformats.org/officeDocument/2006/relationships/image" Target="../media/image693.png"/><Relationship Id="rId1" Type="http://schemas.openxmlformats.org/officeDocument/2006/relationships/image" Target="../media/image23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0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6.png"/><Relationship Id="rId8" Type="http://schemas.openxmlformats.org/officeDocument/2006/relationships/image" Target="../media/image704.png"/><Relationship Id="rId7" Type="http://schemas.openxmlformats.org/officeDocument/2006/relationships/image" Target="../media/image70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730.png"/><Relationship Id="rId34" Type="http://schemas.openxmlformats.org/officeDocument/2006/relationships/image" Target="../media/image729.png"/><Relationship Id="rId33" Type="http://schemas.openxmlformats.org/officeDocument/2006/relationships/image" Target="../media/image728.png"/><Relationship Id="rId32" Type="http://schemas.openxmlformats.org/officeDocument/2006/relationships/image" Target="../media/image727.png"/><Relationship Id="rId31" Type="http://schemas.openxmlformats.org/officeDocument/2006/relationships/image" Target="../media/image726.png"/><Relationship Id="rId30" Type="http://schemas.openxmlformats.org/officeDocument/2006/relationships/image" Target="../media/image725.png"/><Relationship Id="rId3" Type="http://schemas.openxmlformats.org/officeDocument/2006/relationships/image" Target="../media/image241.png"/><Relationship Id="rId29" Type="http://schemas.openxmlformats.org/officeDocument/2006/relationships/image" Target="../media/image724.png"/><Relationship Id="rId28" Type="http://schemas.openxmlformats.org/officeDocument/2006/relationships/image" Target="../media/image723.png"/><Relationship Id="rId27" Type="http://schemas.openxmlformats.org/officeDocument/2006/relationships/image" Target="../media/image722.png"/><Relationship Id="rId26" Type="http://schemas.openxmlformats.org/officeDocument/2006/relationships/image" Target="../media/image721.png"/><Relationship Id="rId25" Type="http://schemas.openxmlformats.org/officeDocument/2006/relationships/image" Target="../media/image720.png"/><Relationship Id="rId24" Type="http://schemas.openxmlformats.org/officeDocument/2006/relationships/image" Target="../media/image719.png"/><Relationship Id="rId23" Type="http://schemas.openxmlformats.org/officeDocument/2006/relationships/image" Target="../media/image718.png"/><Relationship Id="rId22" Type="http://schemas.openxmlformats.org/officeDocument/2006/relationships/image" Target="../media/image717.png"/><Relationship Id="rId21" Type="http://schemas.openxmlformats.org/officeDocument/2006/relationships/image" Target="../media/image716.png"/><Relationship Id="rId20" Type="http://schemas.openxmlformats.org/officeDocument/2006/relationships/image" Target="../media/image715.png"/><Relationship Id="rId2" Type="http://schemas.openxmlformats.org/officeDocument/2006/relationships/image" Target="../media/image240.png"/><Relationship Id="rId19" Type="http://schemas.openxmlformats.org/officeDocument/2006/relationships/image" Target="../media/image714.png"/><Relationship Id="rId18" Type="http://schemas.openxmlformats.org/officeDocument/2006/relationships/image" Target="../media/image713.png"/><Relationship Id="rId17" Type="http://schemas.openxmlformats.org/officeDocument/2006/relationships/image" Target="../media/image712.png"/><Relationship Id="rId16" Type="http://schemas.openxmlformats.org/officeDocument/2006/relationships/image" Target="../media/image711.png"/><Relationship Id="rId15" Type="http://schemas.openxmlformats.org/officeDocument/2006/relationships/image" Target="../media/image710.png"/><Relationship Id="rId14" Type="http://schemas.openxmlformats.org/officeDocument/2006/relationships/image" Target="../media/image709.png"/><Relationship Id="rId13" Type="http://schemas.openxmlformats.org/officeDocument/2006/relationships/image" Target="../media/image708.png"/><Relationship Id="rId12" Type="http://schemas.openxmlformats.org/officeDocument/2006/relationships/image" Target="../media/image707.png"/><Relationship Id="rId11" Type="http://schemas.openxmlformats.org/officeDocument/2006/relationships/image" Target="../media/image706.png"/><Relationship Id="rId10" Type="http://schemas.openxmlformats.org/officeDocument/2006/relationships/image" Target="../media/image705.png"/><Relationship Id="rId1" Type="http://schemas.openxmlformats.org/officeDocument/2006/relationships/image" Target="../media/image230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2.png"/><Relationship Id="rId8" Type="http://schemas.openxmlformats.org/officeDocument/2006/relationships/image" Target="../media/image731.png"/><Relationship Id="rId7" Type="http://schemas.openxmlformats.org/officeDocument/2006/relationships/image" Target="../media/image66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5.png"/><Relationship Id="rId8" Type="http://schemas.openxmlformats.org/officeDocument/2006/relationships/image" Target="../media/image734.png"/><Relationship Id="rId7" Type="http://schemas.openxmlformats.org/officeDocument/2006/relationships/image" Target="../media/image73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37.png"/><Relationship Id="rId10" Type="http://schemas.openxmlformats.org/officeDocument/2006/relationships/image" Target="../media/image736.png"/><Relationship Id="rId1" Type="http://schemas.openxmlformats.org/officeDocument/2006/relationships/image" Target="../media/image23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0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python.org/3.4/library/math.html" TargetMode="External"/><Relationship Id="rId8" Type="http://schemas.openxmlformats.org/officeDocument/2006/relationships/image" Target="../media/image739.png"/><Relationship Id="rId7" Type="http://schemas.openxmlformats.org/officeDocument/2006/relationships/image" Target="../media/image73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744.png"/><Relationship Id="rId13" Type="http://schemas.openxmlformats.org/officeDocument/2006/relationships/image" Target="../media/image743.png"/><Relationship Id="rId12" Type="http://schemas.openxmlformats.org/officeDocument/2006/relationships/image" Target="../media/image742.png"/><Relationship Id="rId11" Type="http://schemas.openxmlformats.org/officeDocument/2006/relationships/image" Target="../media/image741.png"/><Relationship Id="rId10" Type="http://schemas.openxmlformats.org/officeDocument/2006/relationships/image" Target="../media/image740.png"/><Relationship Id="rId1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7.png"/><Relationship Id="rId8" Type="http://schemas.openxmlformats.org/officeDocument/2006/relationships/image" Target="../media/image746.png"/><Relationship Id="rId7" Type="http://schemas.openxmlformats.org/officeDocument/2006/relationships/image" Target="../media/image7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768.png"/><Relationship Id="rId30" Type="http://schemas.openxmlformats.org/officeDocument/2006/relationships/image" Target="../media/image767.png"/><Relationship Id="rId3" Type="http://schemas.openxmlformats.org/officeDocument/2006/relationships/image" Target="../media/image241.png"/><Relationship Id="rId29" Type="http://schemas.openxmlformats.org/officeDocument/2006/relationships/image" Target="../media/image766.png"/><Relationship Id="rId28" Type="http://schemas.openxmlformats.org/officeDocument/2006/relationships/image" Target="../media/image765.png"/><Relationship Id="rId27" Type="http://schemas.openxmlformats.org/officeDocument/2006/relationships/image" Target="../media/image764.png"/><Relationship Id="rId26" Type="http://schemas.openxmlformats.org/officeDocument/2006/relationships/image" Target="../media/image763.png"/><Relationship Id="rId25" Type="http://schemas.openxmlformats.org/officeDocument/2006/relationships/image" Target="../media/image762.png"/><Relationship Id="rId24" Type="http://schemas.openxmlformats.org/officeDocument/2006/relationships/image" Target="../media/image761.png"/><Relationship Id="rId23" Type="http://schemas.openxmlformats.org/officeDocument/2006/relationships/image" Target="../media/image760.png"/><Relationship Id="rId22" Type="http://schemas.openxmlformats.org/officeDocument/2006/relationships/image" Target="../media/image759.png"/><Relationship Id="rId21" Type="http://schemas.openxmlformats.org/officeDocument/2006/relationships/image" Target="../media/image758.png"/><Relationship Id="rId20" Type="http://schemas.openxmlformats.org/officeDocument/2006/relationships/image" Target="../media/image757.png"/><Relationship Id="rId2" Type="http://schemas.openxmlformats.org/officeDocument/2006/relationships/image" Target="../media/image240.png"/><Relationship Id="rId19" Type="http://schemas.openxmlformats.org/officeDocument/2006/relationships/image" Target="../media/image756.png"/><Relationship Id="rId18" Type="http://schemas.openxmlformats.org/officeDocument/2006/relationships/image" Target="../media/image723.png"/><Relationship Id="rId17" Type="http://schemas.openxmlformats.org/officeDocument/2006/relationships/image" Target="../media/image755.png"/><Relationship Id="rId16" Type="http://schemas.openxmlformats.org/officeDocument/2006/relationships/image" Target="../media/image754.png"/><Relationship Id="rId15" Type="http://schemas.openxmlformats.org/officeDocument/2006/relationships/image" Target="../media/image753.png"/><Relationship Id="rId14" Type="http://schemas.openxmlformats.org/officeDocument/2006/relationships/image" Target="../media/image752.png"/><Relationship Id="rId13" Type="http://schemas.openxmlformats.org/officeDocument/2006/relationships/image" Target="../media/image751.png"/><Relationship Id="rId12" Type="http://schemas.openxmlformats.org/officeDocument/2006/relationships/image" Target="../media/image750.png"/><Relationship Id="rId11" Type="http://schemas.openxmlformats.org/officeDocument/2006/relationships/image" Target="../media/image749.png"/><Relationship Id="rId10" Type="http://schemas.openxmlformats.org/officeDocument/2006/relationships/image" Target="../media/image748.png"/><Relationship Id="rId1" Type="http://schemas.openxmlformats.org/officeDocument/2006/relationships/image" Target="../media/image230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6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57.png"/><Relationship Id="rId1" Type="http://schemas.openxmlformats.org/officeDocument/2006/relationships/image" Target="../media/image230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0.png"/><Relationship Id="rId8" Type="http://schemas.openxmlformats.org/officeDocument/2006/relationships/image" Target="../media/image769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8" Type="http://schemas.openxmlformats.org/officeDocument/2006/relationships/image" Target="../media/image771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4.png"/><Relationship Id="rId8" Type="http://schemas.openxmlformats.org/officeDocument/2006/relationships/image" Target="../media/image773.png"/><Relationship Id="rId7" Type="http://schemas.openxmlformats.org/officeDocument/2006/relationships/image" Target="../media/image66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6.png"/><Relationship Id="rId8" Type="http://schemas.openxmlformats.org/officeDocument/2006/relationships/image" Target="../media/image775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8" Type="http://schemas.openxmlformats.org/officeDocument/2006/relationships/image" Target="../media/image77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0.png"/><Relationship Id="rId8" Type="http://schemas.openxmlformats.org/officeDocument/2006/relationships/image" Target="../media/image779.png"/><Relationship Id="rId7" Type="http://schemas.openxmlformats.org/officeDocument/2006/relationships/image" Target="../media/image66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82.png"/><Relationship Id="rId10" Type="http://schemas.openxmlformats.org/officeDocument/2006/relationships/image" Target="../media/image781.png"/><Relationship Id="rId1" Type="http://schemas.openxmlformats.org/officeDocument/2006/relationships/image" Target="../media/image230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84.png"/><Relationship Id="rId1" Type="http://schemas.openxmlformats.org/officeDocument/2006/relationships/image" Target="../media/image230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6.png"/><Relationship Id="rId8" Type="http://schemas.openxmlformats.org/officeDocument/2006/relationships/image" Target="../media/image785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8.png"/><Relationship Id="rId8" Type="http://schemas.openxmlformats.org/officeDocument/2006/relationships/image" Target="../media/image787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1.png"/><Relationship Id="rId8" Type="http://schemas.openxmlformats.org/officeDocument/2006/relationships/image" Target="../media/image790.png"/><Relationship Id="rId7" Type="http://schemas.openxmlformats.org/officeDocument/2006/relationships/image" Target="../media/image245.png"/><Relationship Id="rId6" Type="http://schemas.openxmlformats.org/officeDocument/2006/relationships/image" Target="../media/image789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3.png"/><Relationship Id="rId8" Type="http://schemas.openxmlformats.org/officeDocument/2006/relationships/image" Target="../media/image792.png"/><Relationship Id="rId7" Type="http://schemas.openxmlformats.org/officeDocument/2006/relationships/image" Target="../media/image66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5.png"/><Relationship Id="rId8" Type="http://schemas.openxmlformats.org/officeDocument/2006/relationships/image" Target="../media/image794.png"/><Relationship Id="rId7" Type="http://schemas.openxmlformats.org/officeDocument/2006/relationships/image" Target="../media/image66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7.png"/><Relationship Id="rId8" Type="http://schemas.openxmlformats.org/officeDocument/2006/relationships/image" Target="../media/image796.png"/><Relationship Id="rId7" Type="http://schemas.openxmlformats.org/officeDocument/2006/relationships/image" Target="../media/image492.png"/><Relationship Id="rId6" Type="http://schemas.openxmlformats.org/officeDocument/2006/relationships/image" Target="../media/image789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789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8" Type="http://schemas.openxmlformats.org/officeDocument/2006/relationships/image" Target="../media/image799.png"/><Relationship Id="rId7" Type="http://schemas.openxmlformats.org/officeDocument/2006/relationships/image" Target="../media/image798.png"/><Relationship Id="rId6" Type="http://schemas.openxmlformats.org/officeDocument/2006/relationships/image" Target="../media/image789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6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2.png"/><Relationship Id="rId8" Type="http://schemas.openxmlformats.org/officeDocument/2006/relationships/image" Target="../media/image801.png"/><Relationship Id="rId7" Type="http://schemas.openxmlformats.org/officeDocument/2006/relationships/image" Target="../media/image798.png"/><Relationship Id="rId6" Type="http://schemas.openxmlformats.org/officeDocument/2006/relationships/image" Target="../media/image789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3.png"/><Relationship Id="rId8" Type="http://schemas.openxmlformats.org/officeDocument/2006/relationships/hyperlink" Target="https://www.nexojornal.com.br/expresso/2017/04/02/Por-que-programar-%C3%A9-o-novo-aprender-ingl%C3%AAs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10.png"/><Relationship Id="rId17" Type="http://schemas.openxmlformats.org/officeDocument/2006/relationships/image" Target="../media/image809.png"/><Relationship Id="rId16" Type="http://schemas.openxmlformats.org/officeDocument/2006/relationships/hyperlink" Target="https://www.youtube.com/watch?v=S9uPNppGsGo" TargetMode="External"/><Relationship Id="rId15" Type="http://schemas.openxmlformats.org/officeDocument/2006/relationships/image" Target="../media/image808.png"/><Relationship Id="rId14" Type="http://schemas.openxmlformats.org/officeDocument/2006/relationships/image" Target="../media/image807.png"/><Relationship Id="rId13" Type="http://schemas.openxmlformats.org/officeDocument/2006/relationships/image" Target="../media/image806.png"/><Relationship Id="rId12" Type="http://schemas.openxmlformats.org/officeDocument/2006/relationships/hyperlink" Target="https://www.youtube.com/watch?v=mHW1Hsqlp6A" TargetMode="External"/><Relationship Id="rId11" Type="http://schemas.openxmlformats.org/officeDocument/2006/relationships/image" Target="../media/image805.png"/><Relationship Id="rId10" Type="http://schemas.openxmlformats.org/officeDocument/2006/relationships/image" Target="../media/image804.png"/><Relationship Id="rId1" Type="http://schemas.openxmlformats.org/officeDocument/2006/relationships/image" Target="../media/image1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4.png"/><Relationship Id="rId8" Type="http://schemas.openxmlformats.org/officeDocument/2006/relationships/image" Target="../media/image813.png"/><Relationship Id="rId7" Type="http://schemas.openxmlformats.org/officeDocument/2006/relationships/image" Target="../media/image812.png"/><Relationship Id="rId6" Type="http://schemas.openxmlformats.org/officeDocument/2006/relationships/image" Target="../media/image811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19.png"/><Relationship Id="rId13" Type="http://schemas.openxmlformats.org/officeDocument/2006/relationships/image" Target="../media/image818.png"/><Relationship Id="rId12" Type="http://schemas.openxmlformats.org/officeDocument/2006/relationships/image" Target="../media/image817.png"/><Relationship Id="rId11" Type="http://schemas.openxmlformats.org/officeDocument/2006/relationships/image" Target="../media/image816.png"/><Relationship Id="rId10" Type="http://schemas.openxmlformats.org/officeDocument/2006/relationships/image" Target="../media/image815.png"/><Relationship Id="rId1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9.png"/><Relationship Id="rId17" Type="http://schemas.openxmlformats.org/officeDocument/2006/relationships/image" Target="../media/image98.png"/><Relationship Id="rId16" Type="http://schemas.openxmlformats.org/officeDocument/2006/relationships/image" Target="../media/image97.png"/><Relationship Id="rId15" Type="http://schemas.openxmlformats.org/officeDocument/2006/relationships/image" Target="../media/image96.png"/><Relationship Id="rId14" Type="http://schemas.openxmlformats.org/officeDocument/2006/relationships/image" Target="../media/image95.png"/><Relationship Id="rId13" Type="http://schemas.openxmlformats.org/officeDocument/2006/relationships/image" Target="../media/image94.png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hyperlink" Target="https://www.jetbrains.com/pycharm/download/#section=windows" TargetMode="External"/><Relationship Id="rId13" Type="http://schemas.openxmlformats.org/officeDocument/2006/relationships/image" Target="../media/image102.png"/><Relationship Id="rId12" Type="http://schemas.openxmlformats.org/officeDocument/2006/relationships/hyperlink" Target="https://code.visualstudio.com/download" TargetMode="External"/><Relationship Id="rId11" Type="http://schemas.openxmlformats.org/officeDocument/2006/relationships/image" Target="../media/image101.png"/><Relationship Id="rId10" Type="http://schemas.openxmlformats.org/officeDocument/2006/relationships/hyperlink" Target="https://notepad-plus-plus.org/download/v7.5.4.html" TargetMode="Externa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hyperlink" Target="http://pep8.org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9.png"/><Relationship Id="rId15" Type="http://schemas.openxmlformats.org/officeDocument/2006/relationships/hyperlink" Target="http://python.org.br/" TargetMode="External"/><Relationship Id="rId14" Type="http://schemas.openxmlformats.org/officeDocument/2006/relationships/image" Target="../media/image108.png"/><Relationship Id="rId13" Type="http://schemas.openxmlformats.org/officeDocument/2006/relationships/image" Target="../media/image107.png"/><Relationship Id="rId12" Type="http://schemas.openxmlformats.org/officeDocument/2006/relationships/hyperlink" Target="http://www.oreilly.com/programming/free/files/python-in-education.pdf" TargetMode="External"/><Relationship Id="rId11" Type="http://schemas.openxmlformats.org/officeDocument/2006/relationships/image" Target="../media/image106.png"/><Relationship Id="rId10" Type="http://schemas.openxmlformats.org/officeDocument/2006/relationships/hyperlink" Target="https://www.youtube.com/watch?v=Mp0vhMDI7fA" TargetMode="Externa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9" Type="http://schemas.openxmlformats.org/officeDocument/2006/relationships/image" Target="../media/image126.png"/><Relationship Id="rId18" Type="http://schemas.openxmlformats.org/officeDocument/2006/relationships/image" Target="../media/image125.png"/><Relationship Id="rId17" Type="http://schemas.openxmlformats.org/officeDocument/2006/relationships/image" Target="../media/image124.png"/><Relationship Id="rId16" Type="http://schemas.openxmlformats.org/officeDocument/2006/relationships/image" Target="../media/image123.png"/><Relationship Id="rId15" Type="http://schemas.openxmlformats.org/officeDocument/2006/relationships/image" Target="../media/image122.png"/><Relationship Id="rId14" Type="http://schemas.openxmlformats.org/officeDocument/2006/relationships/image" Target="../media/image121.png"/><Relationship Id="rId13" Type="http://schemas.openxmlformats.org/officeDocument/2006/relationships/image" Target="../media/image120.png"/><Relationship Id="rId12" Type="http://schemas.openxmlformats.org/officeDocument/2006/relationships/image" Target="../media/image119.png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3.png"/><Relationship Id="rId12" Type="http://schemas.openxmlformats.org/officeDocument/2006/relationships/image" Target="../media/image132.png"/><Relationship Id="rId11" Type="http://schemas.openxmlformats.org/officeDocument/2006/relationships/image" Target="../media/image131.png"/><Relationship Id="rId10" Type="http://schemas.openxmlformats.org/officeDocument/2006/relationships/image" Target="../media/image130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8" Type="http://schemas.openxmlformats.org/officeDocument/2006/relationships/image" Target="../media/image13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6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image" Target="../media/image13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44.png"/><Relationship Id="rId10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png"/><Relationship Id="rId8" Type="http://schemas.openxmlformats.org/officeDocument/2006/relationships/image" Target="../media/image145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2.png"/><Relationship Id="rId14" Type="http://schemas.openxmlformats.org/officeDocument/2006/relationships/image" Target="../media/image151.png"/><Relationship Id="rId13" Type="http://schemas.openxmlformats.org/officeDocument/2006/relationships/image" Target="../media/image150.png"/><Relationship Id="rId12" Type="http://schemas.openxmlformats.org/officeDocument/2006/relationships/image" Target="../media/image149.png"/><Relationship Id="rId11" Type="http://schemas.openxmlformats.org/officeDocument/2006/relationships/image" Target="../media/image148.png"/><Relationship Id="rId10" Type="http://schemas.openxmlformats.org/officeDocument/2006/relationships/image" Target="../media/image147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53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164.png"/><Relationship Id="rId25" Type="http://schemas.openxmlformats.org/officeDocument/2006/relationships/image" Target="../media/image163.png"/><Relationship Id="rId24" Type="http://schemas.openxmlformats.org/officeDocument/2006/relationships/image" Target="../media/image162.png"/><Relationship Id="rId23" Type="http://schemas.openxmlformats.org/officeDocument/2006/relationships/image" Target="../media/image161.png"/><Relationship Id="rId22" Type="http://schemas.openxmlformats.org/officeDocument/2006/relationships/image" Target="../media/image160.png"/><Relationship Id="rId21" Type="http://schemas.openxmlformats.org/officeDocument/2006/relationships/image" Target="../media/image159.png"/><Relationship Id="rId20" Type="http://schemas.openxmlformats.org/officeDocument/2006/relationships/image" Target="../media/image158.png"/><Relationship Id="rId2" Type="http://schemas.openxmlformats.org/officeDocument/2006/relationships/image" Target="../media/image17.png"/><Relationship Id="rId19" Type="http://schemas.openxmlformats.org/officeDocument/2006/relationships/image" Target="../media/image157.png"/><Relationship Id="rId18" Type="http://schemas.openxmlformats.org/officeDocument/2006/relationships/image" Target="../media/image156.png"/><Relationship Id="rId17" Type="http://schemas.openxmlformats.org/officeDocument/2006/relationships/image" Target="../media/image155.png"/><Relationship Id="rId16" Type="http://schemas.openxmlformats.org/officeDocument/2006/relationships/image" Target="../media/image154.png"/><Relationship Id="rId15" Type="http://schemas.openxmlformats.org/officeDocument/2006/relationships/image" Target="../media/image151.png"/><Relationship Id="rId14" Type="http://schemas.openxmlformats.org/officeDocument/2006/relationships/image" Target="../media/image150.png"/><Relationship Id="rId13" Type="http://schemas.openxmlformats.org/officeDocument/2006/relationships/image" Target="../media/image149.png"/><Relationship Id="rId12" Type="http://schemas.openxmlformats.org/officeDocument/2006/relationships/image" Target="../media/image148.png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image" Target="../media/image1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43.png"/><Relationship Id="rId6" Type="http://schemas.openxmlformats.org/officeDocument/2006/relationships/image" Target="../media/image16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1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png"/><Relationship Id="rId8" Type="http://schemas.openxmlformats.org/officeDocument/2006/relationships/image" Target="../media/image175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image" Target="../media/image177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0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1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84.png"/><Relationship Id="rId10" Type="http://schemas.openxmlformats.org/officeDocument/2006/relationships/image" Target="../media/image183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image" Target="../media/image18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8.pn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png"/><Relationship Id="rId8" Type="http://schemas.openxmlformats.org/officeDocument/2006/relationships/image" Target="../media/image192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194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9.png"/><Relationship Id="rId12" Type="http://schemas.openxmlformats.org/officeDocument/2006/relationships/image" Target="../media/image198.png"/><Relationship Id="rId11" Type="http://schemas.openxmlformats.org/officeDocument/2006/relationships/image" Target="../media/image197.png"/><Relationship Id="rId10" Type="http://schemas.openxmlformats.org/officeDocument/2006/relationships/image" Target="../media/image196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8" Type="http://schemas.openxmlformats.org/officeDocument/2006/relationships/image" Target="../media/image200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223.png"/><Relationship Id="rId31" Type="http://schemas.openxmlformats.org/officeDocument/2006/relationships/image" Target="../media/image222.png"/><Relationship Id="rId30" Type="http://schemas.openxmlformats.org/officeDocument/2006/relationships/image" Target="../media/image221.png"/><Relationship Id="rId3" Type="http://schemas.openxmlformats.org/officeDocument/2006/relationships/image" Target="../media/image18.png"/><Relationship Id="rId29" Type="http://schemas.openxmlformats.org/officeDocument/2006/relationships/image" Target="../media/image220.png"/><Relationship Id="rId28" Type="http://schemas.openxmlformats.org/officeDocument/2006/relationships/image" Target="../media/image219.png"/><Relationship Id="rId27" Type="http://schemas.openxmlformats.org/officeDocument/2006/relationships/image" Target="../media/image194.png"/><Relationship Id="rId26" Type="http://schemas.openxmlformats.org/officeDocument/2006/relationships/image" Target="../media/image218.png"/><Relationship Id="rId25" Type="http://schemas.openxmlformats.org/officeDocument/2006/relationships/image" Target="../media/image217.png"/><Relationship Id="rId24" Type="http://schemas.openxmlformats.org/officeDocument/2006/relationships/image" Target="../media/image216.png"/><Relationship Id="rId23" Type="http://schemas.openxmlformats.org/officeDocument/2006/relationships/image" Target="../media/image215.png"/><Relationship Id="rId22" Type="http://schemas.openxmlformats.org/officeDocument/2006/relationships/image" Target="../media/image214.png"/><Relationship Id="rId21" Type="http://schemas.openxmlformats.org/officeDocument/2006/relationships/image" Target="../media/image213.png"/><Relationship Id="rId20" Type="http://schemas.openxmlformats.org/officeDocument/2006/relationships/image" Target="../media/image212.png"/><Relationship Id="rId2" Type="http://schemas.openxmlformats.org/officeDocument/2006/relationships/image" Target="../media/image17.png"/><Relationship Id="rId19" Type="http://schemas.openxmlformats.org/officeDocument/2006/relationships/image" Target="../media/image211.png"/><Relationship Id="rId18" Type="http://schemas.openxmlformats.org/officeDocument/2006/relationships/image" Target="../media/image210.png"/><Relationship Id="rId17" Type="http://schemas.openxmlformats.org/officeDocument/2006/relationships/image" Target="../media/image209.png"/><Relationship Id="rId16" Type="http://schemas.openxmlformats.org/officeDocument/2006/relationships/image" Target="../media/image208.png"/><Relationship Id="rId15" Type="http://schemas.openxmlformats.org/officeDocument/2006/relationships/image" Target="../media/image207.png"/><Relationship Id="rId14" Type="http://schemas.openxmlformats.org/officeDocument/2006/relationships/image" Target="../media/image206.png"/><Relationship Id="rId13" Type="http://schemas.openxmlformats.org/officeDocument/2006/relationships/image" Target="../media/image205.png"/><Relationship Id="rId12" Type="http://schemas.openxmlformats.org/officeDocument/2006/relationships/image" Target="../media/image204.png"/><Relationship Id="rId11" Type="http://schemas.openxmlformats.org/officeDocument/2006/relationships/image" Target="../media/image203.png"/><Relationship Id="rId10" Type="http://schemas.openxmlformats.org/officeDocument/2006/relationships/image" Target="../media/image202.png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5.png"/><Relationship Id="rId8" Type="http://schemas.openxmlformats.org/officeDocument/2006/relationships/image" Target="../media/image22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27.png"/><Relationship Id="rId10" Type="http://schemas.openxmlformats.org/officeDocument/2006/relationships/image" Target="../media/image226.png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9.png"/><Relationship Id="rId8" Type="http://schemas.openxmlformats.org/officeDocument/2006/relationships/image" Target="../media/image228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8" Type="http://schemas.openxmlformats.org/officeDocument/2006/relationships/image" Target="../media/image237.png"/><Relationship Id="rId7" Type="http://schemas.openxmlformats.org/officeDocument/2006/relationships/image" Target="../media/image236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39.png"/><Relationship Id="rId1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8.png"/><Relationship Id="rId8" Type="http://schemas.openxmlformats.org/officeDocument/2006/relationships/image" Target="../media/image247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0.png"/><Relationship Id="rId8" Type="http://schemas.openxmlformats.org/officeDocument/2006/relationships/image" Target="../media/image249.png"/><Relationship Id="rId7" Type="http://schemas.openxmlformats.org/officeDocument/2006/relationships/image" Target="../media/image24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52.png"/><Relationship Id="rId7" Type="http://schemas.openxmlformats.org/officeDocument/2006/relationships/image" Target="../media/image2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5.png"/><Relationship Id="rId8" Type="http://schemas.openxmlformats.org/officeDocument/2006/relationships/image" Target="../media/image254.png"/><Relationship Id="rId7" Type="http://schemas.openxmlformats.org/officeDocument/2006/relationships/image" Target="../media/image25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0.png"/><Relationship Id="rId8" Type="http://schemas.openxmlformats.org/officeDocument/2006/relationships/image" Target="../media/image259.png"/><Relationship Id="rId7" Type="http://schemas.openxmlformats.org/officeDocument/2006/relationships/image" Target="../media/image25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64.png"/><Relationship Id="rId1" Type="http://schemas.openxmlformats.org/officeDocument/2006/relationships/image" Target="../media/image23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7.png"/><Relationship Id="rId8" Type="http://schemas.openxmlformats.org/officeDocument/2006/relationships/image" Target="../media/image266.png"/><Relationship Id="rId7" Type="http://schemas.openxmlformats.org/officeDocument/2006/relationships/image" Target="../media/image26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289.png"/><Relationship Id="rId30" Type="http://schemas.openxmlformats.org/officeDocument/2006/relationships/image" Target="../media/image288.png"/><Relationship Id="rId3" Type="http://schemas.openxmlformats.org/officeDocument/2006/relationships/image" Target="../media/image241.png"/><Relationship Id="rId29" Type="http://schemas.openxmlformats.org/officeDocument/2006/relationships/image" Target="../media/image287.png"/><Relationship Id="rId28" Type="http://schemas.openxmlformats.org/officeDocument/2006/relationships/image" Target="../media/image286.png"/><Relationship Id="rId27" Type="http://schemas.openxmlformats.org/officeDocument/2006/relationships/image" Target="../media/image285.png"/><Relationship Id="rId26" Type="http://schemas.openxmlformats.org/officeDocument/2006/relationships/image" Target="../media/image284.png"/><Relationship Id="rId25" Type="http://schemas.openxmlformats.org/officeDocument/2006/relationships/image" Target="../media/image283.png"/><Relationship Id="rId24" Type="http://schemas.openxmlformats.org/officeDocument/2006/relationships/image" Target="../media/image282.png"/><Relationship Id="rId23" Type="http://schemas.openxmlformats.org/officeDocument/2006/relationships/image" Target="../media/image281.png"/><Relationship Id="rId22" Type="http://schemas.openxmlformats.org/officeDocument/2006/relationships/image" Target="../media/image280.png"/><Relationship Id="rId21" Type="http://schemas.openxmlformats.org/officeDocument/2006/relationships/image" Target="../media/image279.png"/><Relationship Id="rId20" Type="http://schemas.openxmlformats.org/officeDocument/2006/relationships/image" Target="../media/image278.png"/><Relationship Id="rId2" Type="http://schemas.openxmlformats.org/officeDocument/2006/relationships/image" Target="../media/image240.png"/><Relationship Id="rId19" Type="http://schemas.openxmlformats.org/officeDocument/2006/relationships/image" Target="../media/image277.png"/><Relationship Id="rId18" Type="http://schemas.openxmlformats.org/officeDocument/2006/relationships/image" Target="../media/image276.png"/><Relationship Id="rId17" Type="http://schemas.openxmlformats.org/officeDocument/2006/relationships/image" Target="../media/image275.png"/><Relationship Id="rId16" Type="http://schemas.openxmlformats.org/officeDocument/2006/relationships/image" Target="../media/image274.png"/><Relationship Id="rId15" Type="http://schemas.openxmlformats.org/officeDocument/2006/relationships/image" Target="../media/image273.png"/><Relationship Id="rId14" Type="http://schemas.openxmlformats.org/officeDocument/2006/relationships/image" Target="../media/image272.png"/><Relationship Id="rId13" Type="http://schemas.openxmlformats.org/officeDocument/2006/relationships/image" Target="../media/image271.png"/><Relationship Id="rId12" Type="http://schemas.openxmlformats.org/officeDocument/2006/relationships/image" Target="../media/image270.png"/><Relationship Id="rId11" Type="http://schemas.openxmlformats.org/officeDocument/2006/relationships/image" Target="../media/image269.png"/><Relationship Id="rId10" Type="http://schemas.openxmlformats.org/officeDocument/2006/relationships/image" Target="../media/image268.png"/><Relationship Id="rId1" Type="http://schemas.openxmlformats.org/officeDocument/2006/relationships/image" Target="../media/image23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9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3.png"/><Relationship Id="rId8" Type="http://schemas.openxmlformats.org/officeDocument/2006/relationships/image" Target="../media/image292.png"/><Relationship Id="rId7" Type="http://schemas.openxmlformats.org/officeDocument/2006/relationships/image" Target="../media/image29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4" Type="http://schemas.openxmlformats.org/officeDocument/2006/relationships/slideLayout" Target="../slideLayouts/slideLayout1.xml"/><Relationship Id="rId43" Type="http://schemas.openxmlformats.org/officeDocument/2006/relationships/image" Target="../media/image323.png"/><Relationship Id="rId42" Type="http://schemas.openxmlformats.org/officeDocument/2006/relationships/image" Target="../media/image322.png"/><Relationship Id="rId41" Type="http://schemas.openxmlformats.org/officeDocument/2006/relationships/image" Target="../media/image321.png"/><Relationship Id="rId40" Type="http://schemas.openxmlformats.org/officeDocument/2006/relationships/image" Target="../media/image320.png"/><Relationship Id="rId4" Type="http://schemas.openxmlformats.org/officeDocument/2006/relationships/image" Target="../media/image242.png"/><Relationship Id="rId39" Type="http://schemas.openxmlformats.org/officeDocument/2006/relationships/image" Target="../media/image319.png"/><Relationship Id="rId38" Type="http://schemas.openxmlformats.org/officeDocument/2006/relationships/image" Target="../media/image318.png"/><Relationship Id="rId37" Type="http://schemas.openxmlformats.org/officeDocument/2006/relationships/image" Target="../media/image317.png"/><Relationship Id="rId36" Type="http://schemas.openxmlformats.org/officeDocument/2006/relationships/image" Target="../media/image316.png"/><Relationship Id="rId35" Type="http://schemas.openxmlformats.org/officeDocument/2006/relationships/image" Target="../media/image315.png"/><Relationship Id="rId34" Type="http://schemas.openxmlformats.org/officeDocument/2006/relationships/image" Target="../media/image314.png"/><Relationship Id="rId33" Type="http://schemas.openxmlformats.org/officeDocument/2006/relationships/image" Target="../media/image269.png"/><Relationship Id="rId32" Type="http://schemas.openxmlformats.org/officeDocument/2006/relationships/image" Target="../media/image270.png"/><Relationship Id="rId31" Type="http://schemas.openxmlformats.org/officeDocument/2006/relationships/image" Target="../media/image313.png"/><Relationship Id="rId30" Type="http://schemas.openxmlformats.org/officeDocument/2006/relationships/image" Target="../media/image312.png"/><Relationship Id="rId3" Type="http://schemas.openxmlformats.org/officeDocument/2006/relationships/image" Target="../media/image241.png"/><Relationship Id="rId29" Type="http://schemas.openxmlformats.org/officeDocument/2006/relationships/image" Target="../media/image311.png"/><Relationship Id="rId28" Type="http://schemas.openxmlformats.org/officeDocument/2006/relationships/image" Target="../media/image310.png"/><Relationship Id="rId27" Type="http://schemas.openxmlformats.org/officeDocument/2006/relationships/image" Target="../media/image309.png"/><Relationship Id="rId26" Type="http://schemas.openxmlformats.org/officeDocument/2006/relationships/image" Target="../media/image308.png"/><Relationship Id="rId25" Type="http://schemas.openxmlformats.org/officeDocument/2006/relationships/image" Target="../media/image307.png"/><Relationship Id="rId24" Type="http://schemas.openxmlformats.org/officeDocument/2006/relationships/image" Target="../media/image287.png"/><Relationship Id="rId23" Type="http://schemas.openxmlformats.org/officeDocument/2006/relationships/image" Target="../media/image306.png"/><Relationship Id="rId22" Type="http://schemas.openxmlformats.org/officeDocument/2006/relationships/image" Target="../media/image305.png"/><Relationship Id="rId21" Type="http://schemas.openxmlformats.org/officeDocument/2006/relationships/image" Target="../media/image304.png"/><Relationship Id="rId20" Type="http://schemas.openxmlformats.org/officeDocument/2006/relationships/image" Target="../media/image303.png"/><Relationship Id="rId2" Type="http://schemas.openxmlformats.org/officeDocument/2006/relationships/image" Target="../media/image240.png"/><Relationship Id="rId19" Type="http://schemas.openxmlformats.org/officeDocument/2006/relationships/image" Target="../media/image302.png"/><Relationship Id="rId18" Type="http://schemas.openxmlformats.org/officeDocument/2006/relationships/image" Target="../media/image301.png"/><Relationship Id="rId17" Type="http://schemas.openxmlformats.org/officeDocument/2006/relationships/image" Target="../media/image288.png"/><Relationship Id="rId16" Type="http://schemas.openxmlformats.org/officeDocument/2006/relationships/image" Target="../media/image300.png"/><Relationship Id="rId15" Type="http://schemas.openxmlformats.org/officeDocument/2006/relationships/image" Target="../media/image299.png"/><Relationship Id="rId14" Type="http://schemas.openxmlformats.org/officeDocument/2006/relationships/image" Target="../media/image298.png"/><Relationship Id="rId13" Type="http://schemas.openxmlformats.org/officeDocument/2006/relationships/image" Target="../media/image297.png"/><Relationship Id="rId12" Type="http://schemas.openxmlformats.org/officeDocument/2006/relationships/image" Target="../media/image296.png"/><Relationship Id="rId11" Type="http://schemas.openxmlformats.org/officeDocument/2006/relationships/image" Target="../media/image295.png"/><Relationship Id="rId10" Type="http://schemas.openxmlformats.org/officeDocument/2006/relationships/image" Target="../media/image294.png"/><Relationship Id="rId1" Type="http://schemas.openxmlformats.org/officeDocument/2006/relationships/image" Target="../media/image23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4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25.png"/><Relationship Id="rId1" Type="http://schemas.openxmlformats.org/officeDocument/2006/relationships/image" Target="../media/image23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8.png"/><Relationship Id="rId8" Type="http://schemas.openxmlformats.org/officeDocument/2006/relationships/image" Target="../media/image327.png"/><Relationship Id="rId7" Type="http://schemas.openxmlformats.org/officeDocument/2006/relationships/image" Target="../media/image32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19" Type="http://schemas.openxmlformats.org/officeDocument/2006/relationships/image" Target="../media/image338.png"/><Relationship Id="rId18" Type="http://schemas.openxmlformats.org/officeDocument/2006/relationships/image" Target="../media/image337.png"/><Relationship Id="rId17" Type="http://schemas.openxmlformats.org/officeDocument/2006/relationships/image" Target="../media/image336.png"/><Relationship Id="rId16" Type="http://schemas.openxmlformats.org/officeDocument/2006/relationships/image" Target="../media/image335.png"/><Relationship Id="rId15" Type="http://schemas.openxmlformats.org/officeDocument/2006/relationships/image" Target="../media/image334.png"/><Relationship Id="rId14" Type="http://schemas.openxmlformats.org/officeDocument/2006/relationships/image" Target="../media/image333.png"/><Relationship Id="rId13" Type="http://schemas.openxmlformats.org/officeDocument/2006/relationships/image" Target="../media/image332.png"/><Relationship Id="rId12" Type="http://schemas.openxmlformats.org/officeDocument/2006/relationships/image" Target="../media/image331.png"/><Relationship Id="rId11" Type="http://schemas.openxmlformats.org/officeDocument/2006/relationships/image" Target="../media/image330.png"/><Relationship Id="rId10" Type="http://schemas.openxmlformats.org/officeDocument/2006/relationships/image" Target="../media/image329.png"/><Relationship Id="rId1" Type="http://schemas.openxmlformats.org/officeDocument/2006/relationships/image" Target="../media/image23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0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339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1.png"/><Relationship Id="rId1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4.png"/><Relationship Id="rId8" Type="http://schemas.openxmlformats.org/officeDocument/2006/relationships/image" Target="../media/image343.png"/><Relationship Id="rId7" Type="http://schemas.openxmlformats.org/officeDocument/2006/relationships/image" Target="../media/image34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4.png"/><Relationship Id="rId8" Type="http://schemas.openxmlformats.org/officeDocument/2006/relationships/image" Target="../media/image343.png"/><Relationship Id="rId7" Type="http://schemas.openxmlformats.org/officeDocument/2006/relationships/image" Target="../media/image34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352.png"/><Relationship Id="rId16" Type="http://schemas.openxmlformats.org/officeDocument/2006/relationships/image" Target="../media/image351.png"/><Relationship Id="rId15" Type="http://schemas.openxmlformats.org/officeDocument/2006/relationships/image" Target="../media/image350.png"/><Relationship Id="rId14" Type="http://schemas.openxmlformats.org/officeDocument/2006/relationships/image" Target="../media/image349.png"/><Relationship Id="rId13" Type="http://schemas.openxmlformats.org/officeDocument/2006/relationships/image" Target="../media/image348.png"/><Relationship Id="rId12" Type="http://schemas.openxmlformats.org/officeDocument/2006/relationships/image" Target="../media/image347.png"/><Relationship Id="rId11" Type="http://schemas.openxmlformats.org/officeDocument/2006/relationships/image" Target="../media/image346.png"/><Relationship Id="rId10" Type="http://schemas.openxmlformats.org/officeDocument/2006/relationships/image" Target="../media/image345.png"/><Relationship Id="rId1" Type="http://schemas.openxmlformats.org/officeDocument/2006/relationships/image" Target="../media/image230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4.png"/><Relationship Id="rId8" Type="http://schemas.openxmlformats.org/officeDocument/2006/relationships/image" Target="../media/image353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7.png"/><Relationship Id="rId8" Type="http://schemas.openxmlformats.org/officeDocument/2006/relationships/image" Target="../media/image356.png"/><Relationship Id="rId7" Type="http://schemas.openxmlformats.org/officeDocument/2006/relationships/image" Target="../media/image35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384.png"/><Relationship Id="rId36" Type="http://schemas.openxmlformats.org/officeDocument/2006/relationships/image" Target="../media/image383.png"/><Relationship Id="rId35" Type="http://schemas.openxmlformats.org/officeDocument/2006/relationships/image" Target="../media/image382.png"/><Relationship Id="rId34" Type="http://schemas.openxmlformats.org/officeDocument/2006/relationships/image" Target="../media/image381.png"/><Relationship Id="rId33" Type="http://schemas.openxmlformats.org/officeDocument/2006/relationships/image" Target="../media/image380.png"/><Relationship Id="rId32" Type="http://schemas.openxmlformats.org/officeDocument/2006/relationships/image" Target="../media/image379.png"/><Relationship Id="rId31" Type="http://schemas.openxmlformats.org/officeDocument/2006/relationships/image" Target="../media/image378.png"/><Relationship Id="rId30" Type="http://schemas.openxmlformats.org/officeDocument/2006/relationships/image" Target="../media/image377.png"/><Relationship Id="rId3" Type="http://schemas.openxmlformats.org/officeDocument/2006/relationships/image" Target="../media/image241.png"/><Relationship Id="rId29" Type="http://schemas.openxmlformats.org/officeDocument/2006/relationships/image" Target="../media/image376.png"/><Relationship Id="rId28" Type="http://schemas.openxmlformats.org/officeDocument/2006/relationships/image" Target="../media/image375.png"/><Relationship Id="rId27" Type="http://schemas.openxmlformats.org/officeDocument/2006/relationships/image" Target="../media/image374.png"/><Relationship Id="rId26" Type="http://schemas.openxmlformats.org/officeDocument/2006/relationships/image" Target="../media/image373.png"/><Relationship Id="rId25" Type="http://schemas.openxmlformats.org/officeDocument/2006/relationships/image" Target="../media/image372.png"/><Relationship Id="rId24" Type="http://schemas.openxmlformats.org/officeDocument/2006/relationships/image" Target="../media/image371.png"/><Relationship Id="rId23" Type="http://schemas.openxmlformats.org/officeDocument/2006/relationships/image" Target="../media/image370.png"/><Relationship Id="rId22" Type="http://schemas.openxmlformats.org/officeDocument/2006/relationships/image" Target="../media/image369.png"/><Relationship Id="rId21" Type="http://schemas.openxmlformats.org/officeDocument/2006/relationships/image" Target="../media/image368.png"/><Relationship Id="rId20" Type="http://schemas.openxmlformats.org/officeDocument/2006/relationships/image" Target="../media/image367.png"/><Relationship Id="rId2" Type="http://schemas.openxmlformats.org/officeDocument/2006/relationships/image" Target="../media/image240.png"/><Relationship Id="rId19" Type="http://schemas.openxmlformats.org/officeDocument/2006/relationships/image" Target="../media/image366.png"/><Relationship Id="rId18" Type="http://schemas.openxmlformats.org/officeDocument/2006/relationships/image" Target="../media/image365.png"/><Relationship Id="rId17" Type="http://schemas.openxmlformats.org/officeDocument/2006/relationships/image" Target="../media/image364.png"/><Relationship Id="rId16" Type="http://schemas.openxmlformats.org/officeDocument/2006/relationships/image" Target="../media/image363.png"/><Relationship Id="rId15" Type="http://schemas.openxmlformats.org/officeDocument/2006/relationships/image" Target="../media/image362.png"/><Relationship Id="rId14" Type="http://schemas.openxmlformats.org/officeDocument/2006/relationships/image" Target="../media/image361.png"/><Relationship Id="rId13" Type="http://schemas.openxmlformats.org/officeDocument/2006/relationships/image" Target="../media/image360.png"/><Relationship Id="rId12" Type="http://schemas.openxmlformats.org/officeDocument/2006/relationships/image" Target="../media/image359.png"/><Relationship Id="rId11" Type="http://schemas.openxmlformats.org/officeDocument/2006/relationships/image" Target="../media/image270.png"/><Relationship Id="rId10" Type="http://schemas.openxmlformats.org/officeDocument/2006/relationships/image" Target="../media/image358.png"/><Relationship Id="rId1" Type="http://schemas.openxmlformats.org/officeDocument/2006/relationships/image" Target="../media/image230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0.png"/><Relationship Id="rId8" Type="http://schemas.openxmlformats.org/officeDocument/2006/relationships/image" Target="../media/image369.png"/><Relationship Id="rId7" Type="http://schemas.openxmlformats.org/officeDocument/2006/relationships/image" Target="../media/image368.png"/><Relationship Id="rId6" Type="http://schemas.openxmlformats.org/officeDocument/2006/relationships/image" Target="../media/image385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96.png"/><Relationship Id="rId34" Type="http://schemas.openxmlformats.org/officeDocument/2006/relationships/image" Target="../media/image395.png"/><Relationship Id="rId33" Type="http://schemas.openxmlformats.org/officeDocument/2006/relationships/image" Target="../media/image394.png"/><Relationship Id="rId32" Type="http://schemas.openxmlformats.org/officeDocument/2006/relationships/image" Target="../media/image270.png"/><Relationship Id="rId31" Type="http://schemas.openxmlformats.org/officeDocument/2006/relationships/image" Target="../media/image269.png"/><Relationship Id="rId30" Type="http://schemas.openxmlformats.org/officeDocument/2006/relationships/image" Target="../media/image393.png"/><Relationship Id="rId3" Type="http://schemas.openxmlformats.org/officeDocument/2006/relationships/image" Target="../media/image241.png"/><Relationship Id="rId29" Type="http://schemas.openxmlformats.org/officeDocument/2006/relationships/image" Target="../media/image392.png"/><Relationship Id="rId28" Type="http://schemas.openxmlformats.org/officeDocument/2006/relationships/image" Target="../media/image391.png"/><Relationship Id="rId27" Type="http://schemas.openxmlformats.org/officeDocument/2006/relationships/image" Target="../media/image384.png"/><Relationship Id="rId26" Type="http://schemas.openxmlformats.org/officeDocument/2006/relationships/image" Target="../media/image390.png"/><Relationship Id="rId25" Type="http://schemas.openxmlformats.org/officeDocument/2006/relationships/image" Target="../media/image383.png"/><Relationship Id="rId24" Type="http://schemas.openxmlformats.org/officeDocument/2006/relationships/image" Target="../media/image382.png"/><Relationship Id="rId23" Type="http://schemas.openxmlformats.org/officeDocument/2006/relationships/image" Target="../media/image381.png"/><Relationship Id="rId22" Type="http://schemas.openxmlformats.org/officeDocument/2006/relationships/image" Target="../media/image380.png"/><Relationship Id="rId21" Type="http://schemas.openxmlformats.org/officeDocument/2006/relationships/image" Target="../media/image379.png"/><Relationship Id="rId20" Type="http://schemas.openxmlformats.org/officeDocument/2006/relationships/image" Target="../media/image389.png"/><Relationship Id="rId2" Type="http://schemas.openxmlformats.org/officeDocument/2006/relationships/image" Target="../media/image240.png"/><Relationship Id="rId19" Type="http://schemas.openxmlformats.org/officeDocument/2006/relationships/image" Target="../media/image388.png"/><Relationship Id="rId18" Type="http://schemas.openxmlformats.org/officeDocument/2006/relationships/image" Target="../media/image387.png"/><Relationship Id="rId17" Type="http://schemas.openxmlformats.org/officeDocument/2006/relationships/image" Target="../media/image386.png"/><Relationship Id="rId16" Type="http://schemas.openxmlformats.org/officeDocument/2006/relationships/image" Target="../media/image377.png"/><Relationship Id="rId15" Type="http://schemas.openxmlformats.org/officeDocument/2006/relationships/image" Target="../media/image376.png"/><Relationship Id="rId14" Type="http://schemas.openxmlformats.org/officeDocument/2006/relationships/image" Target="../media/image375.png"/><Relationship Id="rId13" Type="http://schemas.openxmlformats.org/officeDocument/2006/relationships/image" Target="../media/image374.png"/><Relationship Id="rId12" Type="http://schemas.openxmlformats.org/officeDocument/2006/relationships/image" Target="../media/image373.png"/><Relationship Id="rId11" Type="http://schemas.openxmlformats.org/officeDocument/2006/relationships/image" Target="../media/image372.png"/><Relationship Id="rId10" Type="http://schemas.openxmlformats.org/officeDocument/2006/relationships/image" Target="../media/image371.png"/><Relationship Id="rId1" Type="http://schemas.openxmlformats.org/officeDocument/2006/relationships/image" Target="../media/image230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9.png"/><Relationship Id="rId8" Type="http://schemas.openxmlformats.org/officeDocument/2006/relationships/image" Target="../media/image398.png"/><Relationship Id="rId7" Type="http://schemas.openxmlformats.org/officeDocument/2006/relationships/image" Target="../media/image39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409.png"/><Relationship Id="rId2" Type="http://schemas.openxmlformats.org/officeDocument/2006/relationships/image" Target="../media/image240.png"/><Relationship Id="rId19" Type="http://schemas.openxmlformats.org/officeDocument/2006/relationships/image" Target="../media/image408.png"/><Relationship Id="rId18" Type="http://schemas.openxmlformats.org/officeDocument/2006/relationships/image" Target="../media/image407.png"/><Relationship Id="rId17" Type="http://schemas.openxmlformats.org/officeDocument/2006/relationships/image" Target="../media/image406.png"/><Relationship Id="rId16" Type="http://schemas.openxmlformats.org/officeDocument/2006/relationships/image" Target="../media/image405.png"/><Relationship Id="rId15" Type="http://schemas.openxmlformats.org/officeDocument/2006/relationships/image" Target="../media/image404.png"/><Relationship Id="rId14" Type="http://schemas.openxmlformats.org/officeDocument/2006/relationships/image" Target="../media/image403.png"/><Relationship Id="rId13" Type="http://schemas.openxmlformats.org/officeDocument/2006/relationships/image" Target="../media/image402.png"/><Relationship Id="rId12" Type="http://schemas.openxmlformats.org/officeDocument/2006/relationships/image" Target="../media/image270.png"/><Relationship Id="rId11" Type="http://schemas.openxmlformats.org/officeDocument/2006/relationships/image" Target="../media/image401.png"/><Relationship Id="rId10" Type="http://schemas.openxmlformats.org/officeDocument/2006/relationships/image" Target="../media/image400.png"/><Relationship Id="rId1" Type="http://schemas.openxmlformats.org/officeDocument/2006/relationships/image" Target="../media/image230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1.png"/><Relationship Id="rId8" Type="http://schemas.openxmlformats.org/officeDocument/2006/relationships/image" Target="../media/image399.png"/><Relationship Id="rId7" Type="http://schemas.openxmlformats.org/officeDocument/2006/relationships/image" Target="../media/image41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434.png"/><Relationship Id="rId33" Type="http://schemas.openxmlformats.org/officeDocument/2006/relationships/image" Target="../media/image433.png"/><Relationship Id="rId32" Type="http://schemas.openxmlformats.org/officeDocument/2006/relationships/image" Target="../media/image409.png"/><Relationship Id="rId31" Type="http://schemas.openxmlformats.org/officeDocument/2006/relationships/image" Target="../media/image432.png"/><Relationship Id="rId30" Type="http://schemas.openxmlformats.org/officeDocument/2006/relationships/image" Target="../media/image431.png"/><Relationship Id="rId3" Type="http://schemas.openxmlformats.org/officeDocument/2006/relationships/image" Target="../media/image241.png"/><Relationship Id="rId29" Type="http://schemas.openxmlformats.org/officeDocument/2006/relationships/image" Target="../media/image430.png"/><Relationship Id="rId28" Type="http://schemas.openxmlformats.org/officeDocument/2006/relationships/image" Target="../media/image429.png"/><Relationship Id="rId27" Type="http://schemas.openxmlformats.org/officeDocument/2006/relationships/image" Target="../media/image428.png"/><Relationship Id="rId26" Type="http://schemas.openxmlformats.org/officeDocument/2006/relationships/image" Target="../media/image427.png"/><Relationship Id="rId25" Type="http://schemas.openxmlformats.org/officeDocument/2006/relationships/image" Target="../media/image426.png"/><Relationship Id="rId24" Type="http://schemas.openxmlformats.org/officeDocument/2006/relationships/image" Target="../media/image425.png"/><Relationship Id="rId23" Type="http://schemas.openxmlformats.org/officeDocument/2006/relationships/image" Target="../media/image424.png"/><Relationship Id="rId22" Type="http://schemas.openxmlformats.org/officeDocument/2006/relationships/image" Target="../media/image423.png"/><Relationship Id="rId21" Type="http://schemas.openxmlformats.org/officeDocument/2006/relationships/image" Target="../media/image422.png"/><Relationship Id="rId20" Type="http://schemas.openxmlformats.org/officeDocument/2006/relationships/image" Target="../media/image421.png"/><Relationship Id="rId2" Type="http://schemas.openxmlformats.org/officeDocument/2006/relationships/image" Target="../media/image240.png"/><Relationship Id="rId19" Type="http://schemas.openxmlformats.org/officeDocument/2006/relationships/image" Target="../media/image384.png"/><Relationship Id="rId18" Type="http://schemas.openxmlformats.org/officeDocument/2006/relationships/image" Target="../media/image420.png"/><Relationship Id="rId17" Type="http://schemas.openxmlformats.org/officeDocument/2006/relationships/image" Target="../media/image419.png"/><Relationship Id="rId16" Type="http://schemas.openxmlformats.org/officeDocument/2006/relationships/image" Target="../media/image418.png"/><Relationship Id="rId15" Type="http://schemas.openxmlformats.org/officeDocument/2006/relationships/image" Target="../media/image417.png"/><Relationship Id="rId14" Type="http://schemas.openxmlformats.org/officeDocument/2006/relationships/image" Target="../media/image416.png"/><Relationship Id="rId13" Type="http://schemas.openxmlformats.org/officeDocument/2006/relationships/image" Target="../media/image415.png"/><Relationship Id="rId12" Type="http://schemas.openxmlformats.org/officeDocument/2006/relationships/image" Target="../media/image414.png"/><Relationship Id="rId11" Type="http://schemas.openxmlformats.org/officeDocument/2006/relationships/image" Target="../media/image413.png"/><Relationship Id="rId10" Type="http://schemas.openxmlformats.org/officeDocument/2006/relationships/image" Target="../media/image412.png"/><Relationship Id="rId1" Type="http://schemas.openxmlformats.org/officeDocument/2006/relationships/image" Target="../media/image230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6.png"/><Relationship Id="rId8" Type="http://schemas.openxmlformats.org/officeDocument/2006/relationships/image" Target="../media/image435.png"/><Relationship Id="rId7" Type="http://schemas.openxmlformats.org/officeDocument/2006/relationships/image" Target="../media/image27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37.png"/><Relationship Id="rId1" Type="http://schemas.openxmlformats.org/officeDocument/2006/relationships/image" Target="../media/image230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6.png"/><Relationship Id="rId8" Type="http://schemas.openxmlformats.org/officeDocument/2006/relationships/image" Target="../media/image415.png"/><Relationship Id="rId7" Type="http://schemas.openxmlformats.org/officeDocument/2006/relationships/image" Target="../media/image43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442.png"/><Relationship Id="rId22" Type="http://schemas.openxmlformats.org/officeDocument/2006/relationships/image" Target="../media/image441.png"/><Relationship Id="rId21" Type="http://schemas.openxmlformats.org/officeDocument/2006/relationships/image" Target="../media/image440.png"/><Relationship Id="rId20" Type="http://schemas.openxmlformats.org/officeDocument/2006/relationships/image" Target="../media/image439.png"/><Relationship Id="rId2" Type="http://schemas.openxmlformats.org/officeDocument/2006/relationships/image" Target="../media/image240.png"/><Relationship Id="rId19" Type="http://schemas.openxmlformats.org/officeDocument/2006/relationships/image" Target="../media/image426.png"/><Relationship Id="rId18" Type="http://schemas.openxmlformats.org/officeDocument/2006/relationships/image" Target="../media/image425.png"/><Relationship Id="rId17" Type="http://schemas.openxmlformats.org/officeDocument/2006/relationships/image" Target="../media/image424.png"/><Relationship Id="rId16" Type="http://schemas.openxmlformats.org/officeDocument/2006/relationships/image" Target="../media/image423.png"/><Relationship Id="rId15" Type="http://schemas.openxmlformats.org/officeDocument/2006/relationships/image" Target="../media/image422.png"/><Relationship Id="rId14" Type="http://schemas.openxmlformats.org/officeDocument/2006/relationships/image" Target="../media/image421.png"/><Relationship Id="rId13" Type="http://schemas.openxmlformats.org/officeDocument/2006/relationships/image" Target="../media/image384.png"/><Relationship Id="rId12" Type="http://schemas.openxmlformats.org/officeDocument/2006/relationships/image" Target="../media/image420.png"/><Relationship Id="rId11" Type="http://schemas.openxmlformats.org/officeDocument/2006/relationships/image" Target="../media/image419.png"/><Relationship Id="rId10" Type="http://schemas.openxmlformats.org/officeDocument/2006/relationships/image" Target="../media/image418.png"/><Relationship Id="rId1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150" y="3904502"/>
            <a:ext cx="7257415" cy="14579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Introdução à programação </a:t>
            </a:r>
            <a:endParaRPr lang="pt-BR" sz="4740" spc="10" dirty="0">
              <a:solidFill>
                <a:srgbClr val="2185C5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18828" y="3103380"/>
            <a:ext cx="5830570" cy="1477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arte de programar consiste na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8796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arte de organizar e dominar 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33350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complexidade.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57231" y="4527558"/>
            <a:ext cx="1534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-Edgar Dijskstra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73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receba um número n e calcule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458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soma de todos os pares até este número 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6972" y="22472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142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sequência de Fibonacci é definida pela seguinte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7073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sequência: 0 1 1 2 3 5 8 13 21... Em que cada termo 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 é obtido somando os dois termos anteriores.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3075895"/>
            <a:ext cx="5896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imprima os n primeiros termos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352120"/>
            <a:ext cx="3892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sequência dos números Fibonacci.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94894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4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12" y="2457392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2116" y="359859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12" y="245739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2116" y="359859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99" y="2879850"/>
            <a:ext cx="2728350" cy="511575"/>
          </a:xfrm>
          <a:prstGeom prst="rect">
            <a:avLst/>
          </a:prstGeom>
        </p:spPr>
      </p:pic>
      <p:pic>
        <p:nvPicPr>
          <p:cNvPr id="15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99" y="2879850"/>
            <a:ext cx="2728350" cy="511574"/>
          </a:xfrm>
          <a:prstGeom prst="rect">
            <a:avLst/>
          </a:prstGeom>
        </p:spPr>
      </p:pic>
      <p:pic>
        <p:nvPicPr>
          <p:cNvPr id="151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54" y="3810634"/>
            <a:ext cx="489625" cy="1168100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54" y="3810634"/>
            <a:ext cx="489625" cy="11681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4831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875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409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76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4165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65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2006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720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calcule o fatorial de um número.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6972" y="19709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1970995"/>
            <a:ext cx="608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imprima todos os números ímpares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2736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dois números dados.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6972" y="26472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647270"/>
            <a:ext cx="605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receba a quantidade de termos 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923495"/>
            <a:ext cx="6116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razão de uma progressão aritmética, então imprima a soma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2583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todos os seus termos.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4864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1207" y="157094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68633" y="157094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51466" y="1570946"/>
            <a:ext cx="796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  <a:endParaRPr spc="10" dirty="0">
              <a:solidFill>
                <a:srgbClr val="7ECEFD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13396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2614" y="3103380"/>
            <a:ext cx="6480175" cy="246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Eu escolho uma pessoa preguiçosa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42545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um trabalho duro.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Porque uma pessoa preguiçosa irá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51460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encontrar uma forma fácil de 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209165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fazer.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88387" y="5441958"/>
            <a:ext cx="1003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-Bill Gates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3"/>
            <a:ext cx="3505775" cy="912900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23750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97735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799"/>
            <a:ext cx="1714799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14420" y="184778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68322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039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499"/>
            <a:ext cx="5935474" cy="1776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0" y="821675"/>
            <a:ext cx="8777100" cy="539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3125" y="919973"/>
            <a:ext cx="8555127" cy="19124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Lorem ipsum dolor sit amet, consectetur adipiscing elit. Donec consequat,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sed condimentum dapibus, quam risus porttitor eros, id pellentesque mauris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tortor at orci. Quisque venenatis accumsan nulla eget scelerisque. Cras interdum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enim ac finibus condimentum. Pellentesque tempor turpis vel lectus vestibulum,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 sollicitudin est congue. Sed placerat ornare nisl, ut tempus magna eleifend sit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amet. Integer ut nisi diam. Proin arcu tortor, auctor in lectus a, consectetur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suscipit justo.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3125" y="3129773"/>
            <a:ext cx="8600389" cy="2741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Curabitur a mi tempus, euismod mi in, finibus ipsum. Fusce finibus erat at nisi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malesuada molestie at ac urna. Proin pharetra libero at justo laoreet, in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ullamcorper eros ornare. Nunc non mollis ipsum, quis efficitur ex. Morbi non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sapien quis justo mollis lobortis. Vivamus a lorem ut mauris ultrices vestibulum.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Nulla dolor sapien, maximus eget augue vitae, pharetra interdum tortor. Praesent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sit amet neque risus. Sed vehicula libero in mattis fringilla. Etiam rutrum massa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non urna aliquam sollicitudin. Aenean enim erat, aliquet sed nisl et, malesuada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vulputate purus. Fusce blandit, sapien nec eleifend accumsan, metus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laoreet odio, vitae auctor ex felis non velit. Mauris convallis mattis leo vitae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tempor.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3A81BA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  <a:endParaRPr spc="10" dirty="0">
              <a:solidFill>
                <a:srgbClr val="D89F3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20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27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586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(aspas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simples) ou 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(aspas duplas)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podem formar palavras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681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textos.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57"/>
            <a:ext cx="56114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 ser entendida como uma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 assim como  as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cada elemento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907"/>
            <a:ext cx="298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 possui um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57"/>
            <a:ext cx="59645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Cada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não existe o tipo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char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254800"/>
            <a:ext cx="259500" cy="343800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250037"/>
            <a:ext cx="2690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353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254800"/>
            <a:ext cx="259500" cy="343800"/>
          </a:xfrm>
          <a:prstGeom prst="rect">
            <a:avLst/>
          </a:prstGeom>
        </p:spPr>
      </p:pic>
      <p:pic>
        <p:nvPicPr>
          <p:cNvPr id="18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25003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2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254800"/>
            <a:ext cx="259500" cy="343800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25003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0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254800"/>
            <a:ext cx="259500" cy="343800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25003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910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254800"/>
            <a:ext cx="259500" cy="343800"/>
          </a:xfrm>
          <a:prstGeom prst="rect">
            <a:avLst/>
          </a:prstGeom>
        </p:spPr>
      </p:pic>
      <p:pic>
        <p:nvPicPr>
          <p:cNvPr id="182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250037"/>
            <a:ext cx="269025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31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254800"/>
            <a:ext cx="259499" cy="343800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250037"/>
            <a:ext cx="269024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2274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254800"/>
            <a:ext cx="259500" cy="343800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25003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391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598600"/>
            <a:ext cx="259500" cy="343800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59383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53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598600"/>
            <a:ext cx="259500" cy="343800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59383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612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598600"/>
            <a:ext cx="259500" cy="343800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593837"/>
            <a:ext cx="269025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50775" y="4706974"/>
            <a:ext cx="166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598600"/>
            <a:ext cx="259500" cy="343800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593837"/>
            <a:ext cx="2690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910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598600"/>
            <a:ext cx="259500" cy="343800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593837"/>
            <a:ext cx="269025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131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598600"/>
            <a:ext cx="259499" cy="343800"/>
          </a:xfrm>
          <a:prstGeom prst="rect">
            <a:avLst/>
          </a:prstGeom>
        </p:spPr>
      </p:pic>
      <p:pic>
        <p:nvPicPr>
          <p:cNvPr id="18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593837"/>
            <a:ext cx="269024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872275" y="47069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598600"/>
            <a:ext cx="259500" cy="3438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59383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2391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25" y="4165628"/>
            <a:ext cx="1006800" cy="343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49849" y="428678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4" y="4522400"/>
            <a:ext cx="1295400" cy="343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93794" y="4643558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421937"/>
            <a:ext cx="682275" cy="9525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37" y="4406204"/>
            <a:ext cx="52750" cy="40990"/>
          </a:xfrm>
          <a:prstGeom prst="rect">
            <a:avLst/>
          </a:prstGeom>
        </p:spPr>
      </p:pic>
      <p:pic>
        <p:nvPicPr>
          <p:cNvPr id="18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0" y="4770500"/>
            <a:ext cx="729900" cy="330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765737"/>
            <a:ext cx="682276" cy="12567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6" y="4753046"/>
            <a:ext cx="52821" cy="40990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989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96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as string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possuem um comprimento.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2073782"/>
            <a:ext cx="3942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saber seu tamanho é usado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187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187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18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18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188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189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900"/>
            <a:ext cx="2606833" cy="857400"/>
          </a:xfrm>
          <a:prstGeom prst="rect">
            <a:avLst/>
          </a:prstGeom>
        </p:spPr>
      </p:pic>
      <p:pic>
        <p:nvPicPr>
          <p:cNvPr id="189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899"/>
            <a:ext cx="2606833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3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5"/>
            <a:ext cx="6462600" cy="2556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5920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um determinado elemento em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9"/>
            <a:ext cx="49866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índices podem ser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9"/>
            <a:ext cx="57035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esquerda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323564"/>
            <a:ext cx="5461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direita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3950000"/>
            <a:ext cx="381600" cy="343800"/>
          </a:xfrm>
          <a:prstGeom prst="rect">
            <a:avLst/>
          </a:prstGeom>
        </p:spPr>
      </p:pic>
      <p:pic>
        <p:nvPicPr>
          <p:cNvPr id="19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3945237"/>
            <a:ext cx="391125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0398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3950000"/>
            <a:ext cx="381600" cy="343800"/>
          </a:xfrm>
          <a:prstGeom prst="rect">
            <a:avLst/>
          </a:prstGeom>
        </p:spPr>
      </p:pic>
      <p:pic>
        <p:nvPicPr>
          <p:cNvPr id="19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3945237"/>
            <a:ext cx="3911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5205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3950000"/>
            <a:ext cx="381600" cy="343800"/>
          </a:xfrm>
          <a:prstGeom prst="rect">
            <a:avLst/>
          </a:prstGeom>
        </p:spPr>
      </p:pic>
      <p:pic>
        <p:nvPicPr>
          <p:cNvPr id="19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3945237"/>
            <a:ext cx="3911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78700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3950000"/>
            <a:ext cx="381599" cy="343800"/>
          </a:xfrm>
          <a:prstGeom prst="rect">
            <a:avLst/>
          </a:prstGeom>
        </p:spPr>
      </p:pic>
      <p:pic>
        <p:nvPicPr>
          <p:cNvPr id="19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3945237"/>
            <a:ext cx="391124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60360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3950000"/>
            <a:ext cx="381600" cy="343800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3945237"/>
            <a:ext cx="3911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15379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3950000"/>
            <a:ext cx="381599" cy="343800"/>
          </a:xfrm>
          <a:prstGeom prst="rect">
            <a:avLst/>
          </a:prstGeom>
        </p:spPr>
      </p:pic>
      <p:pic>
        <p:nvPicPr>
          <p:cNvPr id="191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3945237"/>
            <a:ext cx="3911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43371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3950000"/>
            <a:ext cx="381600" cy="343800"/>
          </a:xfrm>
          <a:prstGeom prst="rect">
            <a:avLst/>
          </a:prstGeom>
        </p:spPr>
      </p:pic>
      <p:pic>
        <p:nvPicPr>
          <p:cNvPr id="191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3945237"/>
            <a:ext cx="3911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19703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4293805"/>
            <a:ext cx="381600" cy="343800"/>
          </a:xfrm>
          <a:prstGeom prst="rect">
            <a:avLst/>
          </a:prstGeom>
        </p:spPr>
      </p:pic>
      <p:pic>
        <p:nvPicPr>
          <p:cNvPr id="191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4289043"/>
            <a:ext cx="3911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0398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4293805"/>
            <a:ext cx="381600" cy="343800"/>
          </a:xfrm>
          <a:prstGeom prst="rect">
            <a:avLst/>
          </a:prstGeom>
        </p:spPr>
      </p:pic>
      <p:pic>
        <p:nvPicPr>
          <p:cNvPr id="19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4289043"/>
            <a:ext cx="3911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05205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4293805"/>
            <a:ext cx="381600" cy="343800"/>
          </a:xfrm>
          <a:prstGeom prst="rect">
            <a:avLst/>
          </a:prstGeom>
        </p:spPr>
      </p:pic>
      <p:pic>
        <p:nvPicPr>
          <p:cNvPr id="191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4289043"/>
            <a:ext cx="3911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578700" y="4402180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4293805"/>
            <a:ext cx="381599" cy="343800"/>
          </a:xfrm>
          <a:prstGeom prst="rect">
            <a:avLst/>
          </a:prstGeom>
        </p:spPr>
      </p:pic>
      <p:pic>
        <p:nvPicPr>
          <p:cNvPr id="19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4289043"/>
            <a:ext cx="3911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960360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4293805"/>
            <a:ext cx="381600" cy="343800"/>
          </a:xfrm>
          <a:prstGeom prst="rect">
            <a:avLst/>
          </a:prstGeom>
        </p:spPr>
      </p:pic>
      <p:pic>
        <p:nvPicPr>
          <p:cNvPr id="19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4289043"/>
            <a:ext cx="3911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815379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4293805"/>
            <a:ext cx="381599" cy="343800"/>
          </a:xfrm>
          <a:prstGeom prst="rect">
            <a:avLst/>
          </a:prstGeom>
        </p:spPr>
      </p:pic>
      <p:pic>
        <p:nvPicPr>
          <p:cNvPr id="192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4289043"/>
            <a:ext cx="3911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433719" y="4402180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4293805"/>
            <a:ext cx="381600" cy="343800"/>
          </a:xfrm>
          <a:prstGeom prst="rect">
            <a:avLst/>
          </a:prstGeom>
        </p:spPr>
      </p:pic>
      <p:pic>
        <p:nvPicPr>
          <p:cNvPr id="192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4289043"/>
            <a:ext cx="3911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19703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4647474"/>
            <a:ext cx="381600" cy="343800"/>
          </a:xfrm>
          <a:prstGeom prst="rect">
            <a:avLst/>
          </a:prstGeom>
        </p:spPr>
      </p:pic>
      <p:pic>
        <p:nvPicPr>
          <p:cNvPr id="19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" y="4642712"/>
            <a:ext cx="3911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7291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-7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4647474"/>
            <a:ext cx="381600" cy="343800"/>
          </a:xfrm>
          <a:prstGeom prst="rect">
            <a:avLst/>
          </a:prstGeom>
        </p:spPr>
      </p:pic>
      <p:pic>
        <p:nvPicPr>
          <p:cNvPr id="193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" y="4642712"/>
            <a:ext cx="391125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05457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647474"/>
            <a:ext cx="381600" cy="343800"/>
          </a:xfrm>
          <a:prstGeom prst="rect">
            <a:avLst/>
          </a:prstGeom>
        </p:spPr>
      </p:pic>
      <p:pic>
        <p:nvPicPr>
          <p:cNvPr id="193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27" y="4642712"/>
            <a:ext cx="3911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58121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9" y="4647474"/>
            <a:ext cx="381600" cy="343800"/>
          </a:xfrm>
          <a:prstGeom prst="rect">
            <a:avLst/>
          </a:prstGeom>
        </p:spPr>
      </p:pic>
      <p:pic>
        <p:nvPicPr>
          <p:cNvPr id="193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87" y="4642712"/>
            <a:ext cx="3911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62875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9" y="4647474"/>
            <a:ext cx="381599" cy="343800"/>
          </a:xfrm>
          <a:prstGeom prst="rect">
            <a:avLst/>
          </a:prstGeom>
        </p:spPr>
      </p:pic>
      <p:pic>
        <p:nvPicPr>
          <p:cNvPr id="193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6" y="4642712"/>
            <a:ext cx="3911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1789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-4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8" y="4647474"/>
            <a:ext cx="381600" cy="343800"/>
          </a:xfrm>
          <a:prstGeom prst="rect">
            <a:avLst/>
          </a:prstGeom>
        </p:spPr>
      </p:pic>
      <p:pic>
        <p:nvPicPr>
          <p:cNvPr id="193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46" y="4642712"/>
            <a:ext cx="3911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43623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9" y="4647474"/>
            <a:ext cx="381600" cy="343800"/>
          </a:xfrm>
          <a:prstGeom prst="rect">
            <a:avLst/>
          </a:prstGeom>
        </p:spPr>
      </p:pic>
      <p:pic>
        <p:nvPicPr>
          <p:cNvPr id="194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6" y="4642712"/>
            <a:ext cx="391125" cy="353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19955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-3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132687"/>
            <a:ext cx="682274" cy="9525"/>
          </a:xfrm>
          <a:prstGeom prst="rect">
            <a:avLst/>
          </a:prstGeom>
        </p:spPr>
      </p:pic>
      <p:pic>
        <p:nvPicPr>
          <p:cNvPr id="194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116954"/>
            <a:ext cx="52750" cy="40991"/>
          </a:xfrm>
          <a:prstGeom prst="rect">
            <a:avLst/>
          </a:prstGeom>
        </p:spPr>
      </p:pic>
      <p:pic>
        <p:nvPicPr>
          <p:cNvPr id="194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1" y="4549906"/>
            <a:ext cx="2033400" cy="344400"/>
          </a:xfrm>
          <a:prstGeom prst="rect">
            <a:avLst/>
          </a:prstGeom>
        </p:spPr>
      </p:pic>
      <p:pic>
        <p:nvPicPr>
          <p:cNvPr id="194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806824"/>
            <a:ext cx="682274" cy="9525"/>
          </a:xfrm>
          <a:prstGeom prst="rect">
            <a:avLst/>
          </a:prstGeom>
        </p:spPr>
      </p:pic>
      <p:pic>
        <p:nvPicPr>
          <p:cNvPr id="194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791091"/>
            <a:ext cx="52750" cy="40990"/>
          </a:xfrm>
          <a:prstGeom prst="rect">
            <a:avLst/>
          </a:prstGeom>
        </p:spPr>
      </p:pic>
      <p:pic>
        <p:nvPicPr>
          <p:cNvPr id="194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8" y="3887432"/>
            <a:ext cx="2033399" cy="344400"/>
          </a:xfrm>
          <a:prstGeom prst="rect">
            <a:avLst/>
          </a:prstGeom>
        </p:spPr>
      </p:pic>
      <p:pic>
        <p:nvPicPr>
          <p:cNvPr id="194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  <p:pic>
        <p:nvPicPr>
          <p:cNvPr id="194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491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91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lista de caracteres,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percorrer-la usando os laços de repetição while e for.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50"/>
            <a:ext cx="3487049" cy="2189200"/>
          </a:xfrm>
          <a:prstGeom prst="rect">
            <a:avLst/>
          </a:prstGeom>
        </p:spPr>
      </p:pic>
      <p:pic>
        <p:nvPicPr>
          <p:cNvPr id="196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49"/>
            <a:ext cx="3487049" cy="218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64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com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778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Junta duas ou mais strings.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1797558"/>
            <a:ext cx="3303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==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determinadas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 são iguais.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473832"/>
            <a:ext cx="3439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&gt;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depois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30262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874" y="3426332"/>
            <a:ext cx="3375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&lt;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550" y="39787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5" cy="2296650"/>
          </a:xfrm>
          <a:prstGeom prst="rect">
            <a:avLst/>
          </a:prstGeom>
        </p:spPr>
      </p:pic>
      <p:pic>
        <p:nvPicPr>
          <p:cNvPr id="19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4" cy="229665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1748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62477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Verifica se uma determinada string está contida em outra,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assim retornando como resultado True ou False.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5"/>
            <a:ext cx="50209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ser usado em um comando condicional.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5"/>
            <a:ext cx="4829600" cy="1492024"/>
          </a:xfrm>
          <a:prstGeom prst="rect">
            <a:avLst/>
          </a:prstGeom>
        </p:spPr>
      </p:pic>
      <p:pic>
        <p:nvPicPr>
          <p:cNvPr id="19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4"/>
            <a:ext cx="4829601" cy="1492024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316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263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em um número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949957"/>
            <a:ext cx="695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inteiro.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350007"/>
            <a:ext cx="27031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um múmero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902458"/>
            <a:ext cx="450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0" y="4533825"/>
            <a:ext cx="3735899" cy="4359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90575" y="4647109"/>
            <a:ext cx="48475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 Somente possível a conversão se a string for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em formato de número. Ex: ‘10’.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1376550"/>
            <a:ext cx="3884149" cy="2390400"/>
          </a:xfrm>
          <a:prstGeom prst="rect">
            <a:avLst/>
          </a:prstGeom>
        </p:spPr>
      </p:pic>
      <p:pic>
        <p:nvPicPr>
          <p:cNvPr id="19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689310"/>
            <a:ext cx="3884150" cy="307764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683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Fatiando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198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obter um pedaço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string através de um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876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chamado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slice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29927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sintaxe do comando é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corresponde ao início de onde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será gerada a substring.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1972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compreende até onde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será gerada.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219947"/>
            <a:ext cx="3433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for maior que a string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termina no último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772397"/>
            <a:ext cx="1028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200150"/>
            <a:ext cx="259500" cy="343800"/>
          </a:xfrm>
          <a:prstGeom prst="rect">
            <a:avLst/>
          </a:prstGeom>
        </p:spPr>
      </p:pic>
      <p:pic>
        <p:nvPicPr>
          <p:cNvPr id="19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1953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49047" y="13085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200150"/>
            <a:ext cx="259499" cy="343800"/>
          </a:xfrm>
          <a:prstGeom prst="rect">
            <a:avLst/>
          </a:prstGeom>
        </p:spPr>
      </p:pic>
      <p:pic>
        <p:nvPicPr>
          <p:cNvPr id="19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1953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08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200150"/>
            <a:ext cx="259499" cy="343800"/>
          </a:xfrm>
          <a:prstGeom prst="rect">
            <a:avLst/>
          </a:prstGeom>
        </p:spPr>
      </p:pic>
      <p:pic>
        <p:nvPicPr>
          <p:cNvPr id="200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1953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46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200150"/>
            <a:ext cx="259500" cy="343800"/>
          </a:xfrm>
          <a:prstGeom prst="rect">
            <a:avLst/>
          </a:prstGeom>
        </p:spPr>
      </p:pic>
      <p:pic>
        <p:nvPicPr>
          <p:cNvPr id="200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1953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27546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200150"/>
            <a:ext cx="259499" cy="343800"/>
          </a:xfrm>
          <a:prstGeom prst="rect">
            <a:avLst/>
          </a:prstGeom>
        </p:spPr>
      </p:pic>
      <p:pic>
        <p:nvPicPr>
          <p:cNvPr id="200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195387"/>
            <a:ext cx="269024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68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200150"/>
            <a:ext cx="259500" cy="343800"/>
          </a:xfrm>
          <a:prstGeom prst="rect">
            <a:avLst/>
          </a:prstGeom>
        </p:spPr>
      </p:pic>
      <p:pic>
        <p:nvPicPr>
          <p:cNvPr id="20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1953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987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543950"/>
            <a:ext cx="259500" cy="343800"/>
          </a:xfrm>
          <a:prstGeom prst="rect">
            <a:avLst/>
          </a:prstGeom>
        </p:spPr>
      </p:pic>
      <p:pic>
        <p:nvPicPr>
          <p:cNvPr id="200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5391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49047" y="165232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543950"/>
            <a:ext cx="259499" cy="343800"/>
          </a:xfrm>
          <a:prstGeom prst="rect">
            <a:avLst/>
          </a:prstGeom>
        </p:spPr>
      </p:pic>
      <p:pic>
        <p:nvPicPr>
          <p:cNvPr id="201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539187"/>
            <a:ext cx="2690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08547" y="1652324"/>
            <a:ext cx="28145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543950"/>
            <a:ext cx="259499" cy="343800"/>
          </a:xfrm>
          <a:prstGeom prst="rect">
            <a:avLst/>
          </a:prstGeom>
        </p:spPr>
      </p:pic>
      <p:pic>
        <p:nvPicPr>
          <p:cNvPr id="2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5391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246547" y="16523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543950"/>
            <a:ext cx="259500" cy="343800"/>
          </a:xfrm>
          <a:prstGeom prst="rect">
            <a:avLst/>
          </a:prstGeom>
        </p:spPr>
      </p:pic>
      <p:pic>
        <p:nvPicPr>
          <p:cNvPr id="2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539187"/>
            <a:ext cx="269025" cy="353325"/>
          </a:xfrm>
          <a:prstGeom prst="rect">
            <a:avLst/>
          </a:prstGeom>
        </p:spPr>
      </p:pic>
      <p:pic>
        <p:nvPicPr>
          <p:cNvPr id="20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543950"/>
            <a:ext cx="259499" cy="343800"/>
          </a:xfrm>
          <a:prstGeom prst="rect">
            <a:avLst/>
          </a:prstGeom>
        </p:spPr>
      </p:pic>
      <p:pic>
        <p:nvPicPr>
          <p:cNvPr id="2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539187"/>
            <a:ext cx="2690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468047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543950"/>
            <a:ext cx="259500" cy="343800"/>
          </a:xfrm>
          <a:prstGeom prst="rect">
            <a:avLst/>
          </a:prstGeom>
        </p:spPr>
      </p:pic>
      <p:pic>
        <p:nvPicPr>
          <p:cNvPr id="201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539187"/>
            <a:ext cx="2690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987047" y="1652324"/>
            <a:ext cx="2418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200150"/>
            <a:ext cx="259500" cy="343800"/>
          </a:xfrm>
          <a:prstGeom prst="rect">
            <a:avLst/>
          </a:prstGeom>
        </p:spPr>
      </p:pic>
      <p:pic>
        <p:nvPicPr>
          <p:cNvPr id="20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19538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06149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200150"/>
            <a:ext cx="259499" cy="343800"/>
          </a:xfrm>
          <a:prstGeom prst="rect">
            <a:avLst/>
          </a:prstGeom>
        </p:spPr>
      </p:pic>
      <p:pic>
        <p:nvPicPr>
          <p:cNvPr id="20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195387"/>
            <a:ext cx="269024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7656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200150"/>
            <a:ext cx="259500" cy="343800"/>
          </a:xfrm>
          <a:prstGeom prst="rect">
            <a:avLst/>
          </a:prstGeom>
        </p:spPr>
      </p:pic>
      <p:pic>
        <p:nvPicPr>
          <p:cNvPr id="20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195387"/>
            <a:ext cx="2690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0251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543950"/>
            <a:ext cx="259500" cy="343800"/>
          </a:xfrm>
          <a:prstGeom prst="rect">
            <a:avLst/>
          </a:prstGeom>
        </p:spPr>
      </p:pic>
      <p:pic>
        <p:nvPicPr>
          <p:cNvPr id="20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539187"/>
            <a:ext cx="2690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06149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543950"/>
            <a:ext cx="259499" cy="343800"/>
          </a:xfrm>
          <a:prstGeom prst="rect">
            <a:avLst/>
          </a:prstGeom>
        </p:spPr>
      </p:pic>
      <p:pic>
        <p:nvPicPr>
          <p:cNvPr id="202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539187"/>
            <a:ext cx="2690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656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543950"/>
            <a:ext cx="259500" cy="343800"/>
          </a:xfrm>
          <a:prstGeom prst="rect">
            <a:avLst/>
          </a:prstGeom>
        </p:spPr>
      </p:pic>
      <p:pic>
        <p:nvPicPr>
          <p:cNvPr id="20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539187"/>
            <a:ext cx="2690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0251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5" cy="1462125"/>
          </a:xfrm>
          <a:prstGeom prst="rect">
            <a:avLst/>
          </a:prstGeom>
        </p:spPr>
      </p:pic>
      <p:pic>
        <p:nvPicPr>
          <p:cNvPr id="203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4" cy="1462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553847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Você poderia responder essas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 perguntas?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76500"/>
            <a:ext cx="6462600" cy="1905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697480"/>
            <a:ext cx="4964430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vogais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3764280"/>
            <a:ext cx="57976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consoantes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232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Toda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possui um conjunto de métodos ou funções já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inclusos na linguagem que nos ajudam a desempenhar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2236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determinadas tarefas.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  <p:pic>
        <p:nvPicPr>
          <p:cNvPr id="20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963332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160689"/>
            <a:ext cx="33413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lower(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13140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13189"/>
            <a:ext cx="33794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upper(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665639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65689"/>
            <a:ext cx="30549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capitalize(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primeira letra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18139"/>
            <a:ext cx="239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 e o resto em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894364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294415"/>
            <a:ext cx="38639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title(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 primeira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 de cada palavra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846865"/>
            <a:ext cx="1104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  <p:pic>
        <p:nvPicPr>
          <p:cNvPr id="20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40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find( ):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Procura da esquerda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direita a ocorrência da primeira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888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rfind(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Procura da direita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a primeira ocorrência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19796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296021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20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206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20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20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20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20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20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20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20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20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208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208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208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208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  <p:pic>
        <p:nvPicPr>
          <p:cNvPr id="208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026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replace(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Busca e substitui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pela outra.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407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71"/>
            <a:ext cx="33661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46"/>
            <a:ext cx="3969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os espaços ambos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esquerda como da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  <p:pic>
        <p:nvPicPr>
          <p:cNvPr id="20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1607412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2608425"/>
            <a:ext cx="3463200" cy="85740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260366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867263" y="733183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800169" y="43088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25" y="951062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2" y="351819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847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Simples, usando Python!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1467400"/>
            <a:ext cx="2921100" cy="501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83550" y="1565698"/>
            <a:ext cx="1145057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Aplicação: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2924150"/>
            <a:ext cx="2921100" cy="501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04700" y="3022447"/>
            <a:ext cx="117340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Resultado: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50" y="3043400"/>
            <a:ext cx="2405699" cy="149070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87" y="3038637"/>
            <a:ext cx="2415224" cy="1500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1829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2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3154" y="2897758"/>
            <a:ext cx="214579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uplas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2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22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2084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75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valores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agrupados, estes que podem ser textos ou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7553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das listas, a 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estrutura de dados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estática, ou seja, os valores contidos ne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 não podem ser modificados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7463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 x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902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Comparada com as listas, as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têm um conjunto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 bem mais reduzido.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50"/>
            <a:ext cx="7551950" cy="2872474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49"/>
            <a:ext cx="7551950" cy="287247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93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uma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20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tupla pode ser definida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seus elementos sendo separados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265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estando, ou não,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3394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entre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parênteses 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716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inicializar uma tupla vazia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só preciso usar parênteses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60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Pode-se ter uma lista dentro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tupla, e vice-versa.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819896"/>
            <a:ext cx="3022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listas dentro das tuplas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modificadas.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1436824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237133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Operadores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816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os operadores maior(&gt;) ou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menor(&lt;) para comparar os elementos de uma tupla.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  <p:pic>
        <p:nvPicPr>
          <p:cNvPr id="23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8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55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os elementos de uma tupla do mesmo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modo que uma lista, </a:t>
            </a:r>
            <a:r>
              <a:rPr b="1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elemento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87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percorrer uma tupla é usado o mesmo método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listas, com laços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  <p:pic>
        <p:nvPicPr>
          <p:cNvPr id="23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00838" y="3973126"/>
            <a:ext cx="3113227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Fácil, não?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49" cy="373745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50" cy="373745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4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42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que retorna vários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na verdade retorna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6055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6048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 é possível armazenar estes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em uma variável, assim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atribuindo a ela esta 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26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acesso aos elementos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 é bem mais rápido do que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9848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94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Além disto, a atribuição múltipla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feita usando tuplas.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5"/>
            <a:ext cx="1579613" cy="980675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4"/>
            <a:ext cx="1579613" cy="98067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65250" y="2897758"/>
            <a:ext cx="3248559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3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  <p:pic>
        <p:nvPicPr>
          <p:cNvPr id="23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090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620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estruturas de dados que possuem dois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campos, chave e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5068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mutáveis, e seu uso se dá através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 { }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com a seguinte sintaxe: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dicionário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{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} com seus elementos separados por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778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45"/>
            <a:ext cx="5550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adicionar um elemento em um dicionário é só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sua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9" cy="107592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8" cy="107592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255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41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inicializa um dicionário vazio só é preciso usar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colchetes{}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12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Elementos que se podem usar dentro de um dicionário: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70"/>
            <a:ext cx="5542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exceto listas e os dicionários.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047320"/>
            <a:ext cx="457360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incluindo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  <p:pic>
        <p:nvPicPr>
          <p:cNvPr id="2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07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outras estruturas de dados, já existe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série de funções prontas que podemos usar.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  <p:pic>
        <p:nvPicPr>
          <p:cNvPr id="24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84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162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remove este item 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258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popitem(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:Retorna e  remove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elemento aleatório, chave e valor,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3910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960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clear(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todos os dados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dicionário.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699" cy="2120185"/>
          </a:xfrm>
          <a:prstGeom prst="rect">
            <a:avLst/>
          </a:prstGeom>
        </p:spPr>
      </p:pic>
      <p:pic>
        <p:nvPicPr>
          <p:cNvPr id="2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700" cy="212018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214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get(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7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keys(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todas as chaves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673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386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values(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todos os valores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4198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819897"/>
            <a:ext cx="38246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items(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tuplas contendo a chave e o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372347"/>
            <a:ext cx="2764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cada item do dicionário.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  <p:pic>
        <p:nvPicPr>
          <p:cNvPr id="24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9041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9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307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percorrer um dicionário é usado o mesmo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em listas e tuplas, com a única diferença de retornar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186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chave e valor.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  <p:pic>
        <p:nvPicPr>
          <p:cNvPr id="24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58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dicionários possuem chave e valor, podemos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ordená-los ou por suas chaves, ou pelos seus valores.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3506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Porém, diferente das listas e tuplas, não existe um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pronto para ordenar dicionários.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pelas chaves: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5"/>
            <a:ext cx="5701500" cy="225165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4"/>
            <a:ext cx="5701500" cy="2251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4202455"/>
            <a:ext cx="5859019" cy="42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 não entendeu fique tranquilo!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546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3657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Você verá que não é nada de mais e nem um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‘bicho de sete cabeças’ essa tal de programação.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7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425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pelos valores: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3"/>
            <a:ext cx="6462600" cy="1913656"/>
          </a:xfrm>
          <a:prstGeom prst="rect">
            <a:avLst/>
          </a:prstGeom>
        </p:spPr>
      </p:pic>
      <p:pic>
        <p:nvPicPr>
          <p:cNvPr id="24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4"/>
            <a:ext cx="6462600" cy="1913656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56686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Por que programar é o novo ‘aprender inglês’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0158"/>
            <a:ext cx="5500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https://www.nexojornal.com.br/expresso/2017/04/0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2782469"/>
            <a:ext cx="5299214" cy="137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3825" y="2989733"/>
            <a:ext cx="5392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2/Por-que-programar-%C3%A9-o-novo-aprender-ing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" name="Image">
            <a:hlinkClick r:id="rId8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5357967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93825" y="3399308"/>
            <a:ext cx="1178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l%C3%AAs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5" name="Image">
            <a:hlinkClick r:id="rId8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601619"/>
            <a:ext cx="1117175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59607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Por que todos deveriam aprender a programar?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513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https://www.youtube.com/watch?v=mHW1Hsqlp6A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4420769"/>
            <a:ext cx="5260809" cy="13716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25" y="4592600"/>
            <a:ext cx="2752821" cy="27432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57677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Vídeo: Curso Python #01 - Seja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002175"/>
            <a:ext cx="1334348" cy="2743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36625" y="5037608"/>
            <a:ext cx="134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1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9" y="5411750"/>
            <a:ext cx="5536501" cy="2743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27149" y="5447183"/>
            <a:ext cx="5525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https://www.youtube.com/watch?v=S9uPNppGsGo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" name="Image">
            <a:hlinkClick r:id="rId16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516982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391223"/>
            <a:ext cx="7772400" cy="1159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2465" y="2765401"/>
            <a:ext cx="270967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Dúvidas?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30" y="4699756"/>
            <a:ext cx="825906" cy="718206"/>
          </a:xfrm>
          <a:prstGeom prst="rect">
            <a:avLst/>
          </a:prstGeom>
        </p:spPr>
      </p:pic>
      <p:pic>
        <p:nvPicPr>
          <p:cNvPr id="2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5" y="4699416"/>
            <a:ext cx="529649" cy="529649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80" y="4795936"/>
            <a:ext cx="529649" cy="529649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4703455"/>
            <a:ext cx="2431806" cy="714605"/>
          </a:xfrm>
          <a:prstGeom prst="rect">
            <a:avLst/>
          </a:prstGeom>
        </p:spPr>
      </p:pic>
      <p:pic>
        <p:nvPicPr>
          <p:cNvPr id="2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5" y="4353562"/>
            <a:ext cx="2585099" cy="350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49970" y="4943452"/>
            <a:ext cx="1334770" cy="200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1300">
                <a:latin typeface="Arial" panose="020B0604020202020204"/>
                <a:cs typeface="Arial" panose="020B0604020202020204"/>
              </a:rPr>
              <a:t>igorts@dcomp.ufs</a:t>
            </a:r>
            <a:endParaRPr lang="pt-BR"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353581"/>
            <a:ext cx="2020200" cy="350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4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Programação, pra quê?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48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Hoje, a computação está em todos lugares e somos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438383"/>
            <a:ext cx="33467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altamente dependes de software.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47958"/>
            <a:ext cx="524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programação hoje é o novo  ‘aprender inglês’.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57533"/>
            <a:ext cx="6268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Compreender programação te ajudará a entender  melhor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667108"/>
            <a:ext cx="610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novo mundo que nos cerca, onde estamos cada vez mais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76683"/>
            <a:ext cx="1235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conectados.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86258"/>
            <a:ext cx="62464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Melhora seu raciocínio lógico na resolução de problemas.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895833"/>
            <a:ext cx="338008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Ajudará na sua produtividade.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305408"/>
            <a:ext cx="48431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 ajudará a conseguir melhores empregos.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5714983"/>
            <a:ext cx="32040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Mercado de trabalho amplo.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1. Introdução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2. Fundamentos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3. Constantes Variáveis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4. Comandos de Atribuição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5. I/O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6. Tipos de Dados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7. Expressões Lógicas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8. Comandos Condicionais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151767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Procedural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27149" y="6038833"/>
            <a:ext cx="243939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Orientada a Objetos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527149" y="6353158"/>
            <a:ext cx="1416635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Reflectiva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320499" y="2205557"/>
            <a:ext cx="3126740" cy="3046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 Python 3.6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- 201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Pytthon 3.7.2 - 2018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Python 3.7.2 - 2019 (atual)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495871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3.6.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lang="pt-BR" sz="1680" b="1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49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5699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versão 3.6.4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4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9. Comentários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10. While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11. For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12. Estruturas de dados (Listas, Tuplas, Dicionários).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	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2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33221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87" y="5755137"/>
            <a:ext cx="1723575" cy="526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62158" y="3973126"/>
            <a:ext cx="5790591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que programar?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5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68199" y="5459294"/>
            <a:ext cx="316504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 RESULTADO É 5 e 5!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8854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0183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533125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666094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189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3518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9047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0376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346737"/>
            <a:ext cx="3202200" cy="171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332450"/>
            <a:ext cx="3059327" cy="44759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301437"/>
            <a:ext cx="158501" cy="12297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067600"/>
            <a:ext cx="1818000" cy="5754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062837"/>
            <a:ext cx="1827525" cy="584925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0730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22059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3032537"/>
            <a:ext cx="3202200" cy="171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3018250"/>
            <a:ext cx="3059327" cy="44759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987237"/>
            <a:ext cx="158501" cy="12297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753400"/>
            <a:ext cx="1818000" cy="575399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748637"/>
            <a:ext cx="1827525" cy="584924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758799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891768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0730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22059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175537"/>
            <a:ext cx="3202200" cy="171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161250"/>
            <a:ext cx="3059327" cy="4475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130236"/>
            <a:ext cx="158501" cy="12297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896400"/>
            <a:ext cx="1818000" cy="57539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891637"/>
            <a:ext cx="1827525" cy="584924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39017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034768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861337"/>
            <a:ext cx="3202200" cy="17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847050"/>
            <a:ext cx="3059327" cy="4475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816036"/>
            <a:ext cx="158501" cy="12297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582200"/>
            <a:ext cx="1818000" cy="5754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577438"/>
            <a:ext cx="1827525" cy="58492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5876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7205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758799"/>
            <a:ext cx="6360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50025" y="2891768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3977999"/>
            <a:ext cx="636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73825" y="41109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896400"/>
            <a:ext cx="636000" cy="5753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4070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39779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59625" y="4110968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6638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73825" y="47967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582200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873825" y="47563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4663800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559625" y="47967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7596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18926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426387"/>
            <a:ext cx="1306200" cy="716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5593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037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170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685525"/>
            <a:ext cx="16779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818494"/>
            <a:ext cx="12252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temp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371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504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6057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190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118137"/>
            <a:ext cx="3202200" cy="17100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103850"/>
            <a:ext cx="3059327" cy="44759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072837"/>
            <a:ext cx="158501" cy="12297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1839000"/>
            <a:ext cx="1818000" cy="5754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1834237"/>
            <a:ext cx="1827525" cy="584925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18444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1977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803937"/>
            <a:ext cx="3202200" cy="171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789650"/>
            <a:ext cx="3059327" cy="44759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758637"/>
            <a:ext cx="158501" cy="12297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524800"/>
            <a:ext cx="1818000" cy="5754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520037"/>
            <a:ext cx="1827525" cy="584925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530200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663169"/>
            <a:ext cx="22128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18444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19773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327937"/>
            <a:ext cx="3202200" cy="17100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313650"/>
            <a:ext cx="3059327" cy="44759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282637"/>
            <a:ext cx="158501" cy="12297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048800"/>
            <a:ext cx="1818000" cy="575399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044037"/>
            <a:ext cx="1827525" cy="584924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1303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263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50" y="5030825"/>
            <a:ext cx="2830500" cy="1320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2" y="5017337"/>
            <a:ext cx="2687627" cy="409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94" y="4970139"/>
            <a:ext cx="158470" cy="12297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734600"/>
            <a:ext cx="1818000" cy="5754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729838"/>
            <a:ext cx="1827525" cy="584924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7400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8729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130399"/>
            <a:ext cx="636000" cy="7170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275824"/>
            <a:ext cx="17541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10875" y="3408793"/>
            <a:ext cx="12274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temp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50" y="3558125"/>
            <a:ext cx="2283000" cy="342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62" y="3543837"/>
            <a:ext cx="2140144" cy="6020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24" y="3528276"/>
            <a:ext cx="158944" cy="122961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286800"/>
            <a:ext cx="1818000" cy="57539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282037"/>
            <a:ext cx="1827525" cy="584924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25" y="3292199"/>
            <a:ext cx="933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830350" y="3425168"/>
            <a:ext cx="76840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temp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530200"/>
            <a:ext cx="636000" cy="717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2663169"/>
            <a:ext cx="23561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2921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950025" y="34251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62" y="41739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45787" y="43068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37" y="4092299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901862" y="42664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00" y="4130399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88225" y="42633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740000"/>
            <a:ext cx="636000" cy="717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873825" y="48729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0" y="4658400"/>
            <a:ext cx="636000" cy="575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839625" y="4832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00" y="4816200"/>
            <a:ext cx="636000" cy="717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12025" y="4949169"/>
            <a:ext cx="41239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5" y="5629475"/>
            <a:ext cx="6158100" cy="7986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589450" y="5762444"/>
            <a:ext cx="59085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Agora está certo, os valores foram trocados!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Serão impresssos respectivamente 5 e 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31700"/>
            <a:ext cx="71463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95529"/>
            <a:ext cx="704151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os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a 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120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a atribuição múltipla o exemplo anterior da troca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5375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das variáveis ficaria bem mais simples, veja: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899"/>
            <a:ext cx="3268150" cy="2770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900"/>
            <a:ext cx="3268150" cy="27703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3938803"/>
            <a:ext cx="5663794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onde começar?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04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4065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Primeiro temos que saber o que é um algoritmo!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885"/>
            <a:ext cx="4713000" cy="2321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6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3747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202880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028808"/>
            <a:ext cx="5242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algoritmo em Python que leia o ano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5035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nascimento de uma pessoa e imprima sua 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6972" y="265745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657458"/>
            <a:ext cx="5897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Você foi contratado para desenvolver um sistema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971783"/>
            <a:ext cx="6066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locadora de carros, seu trabalho é desenvolver um sistema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286108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calcule o dia em que o usuário terá que devolver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3600433"/>
            <a:ext cx="5708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carro à locadora. O formato de entrada será o seguinte: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3990958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381483"/>
            <a:ext cx="1137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atual: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4772008"/>
            <a:ext cx="3200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Quantidade de dias de aluguel: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8375" y="5357478"/>
            <a:ext cx="5567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a tela de saída terá que conter os seguintes dados: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893825" y="5869923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6196948"/>
            <a:ext cx="2840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de entrega do veículo: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93700" y="1918318"/>
            <a:ext cx="794258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para calcular a redução do tempo de vida de um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fumante.  Pergunte a quantidade de cigarros fumados por dia e quantos anos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 já fumou.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Considere que um fumante perde 10 minutos de vida a cada cigarro,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calcule quantos dias de vida um fumante perderá. Exiba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total de dias.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6032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3622" y="3700128"/>
            <a:ext cx="7366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Programa que converte uma temperatura em digitada em °C para °F. 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formula para conversão será: f = ((9 * celsius)/5 + 32).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8817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Definição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0" y="2689625"/>
            <a:ext cx="3421925" cy="374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4296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7068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36370" y="2028825"/>
            <a:ext cx="739394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pt-BR" sz="1600">
                <a:latin typeface="Arial" panose="020B0604020202020204"/>
                <a:cs typeface="Arial" panose="020B0604020202020204"/>
              </a:rPr>
              <a:t>.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em python que calcule a área de cubo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Faça um prorama em python que leia um valor em metros e o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transforme em milimetros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Escreva um programa que calcule o tempo de uma viagem de carro.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Pergunte a distância a percorrer e a velocidade média esperada para a viagem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7456" y="2897758"/>
            <a:ext cx="573999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10"/>
            <a:ext cx="3370975" cy="176977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09"/>
            <a:ext cx="3370975" cy="17697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109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567009"/>
            <a:ext cx="4679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Existem dois tipos de expressões lógicas: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42521" y="1976583"/>
            <a:ext cx="2763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2386158"/>
            <a:ext cx="2722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booleanas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795733"/>
            <a:ext cx="68903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comumente utilizadas para controlar o fluxo de aplicações.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00" y="6228000"/>
            <a:ext cx="18996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90425" y="6326298"/>
            <a:ext cx="1322909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Fluxograma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50"/>
            <a:ext cx="5137199" cy="272342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49"/>
            <a:ext cx="5137199" cy="272342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00" y="5313600"/>
            <a:ext cx="21720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94625" y="5411898"/>
            <a:ext cx="1827885" cy="2551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Receita Culinária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246" y="1393570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669795"/>
            <a:ext cx="2491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comparam valores entre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946020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222245"/>
            <a:ext cx="263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retornam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true(verdadeiro)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498470"/>
            <a:ext cx="1518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5246" y="2908045"/>
            <a:ext cx="34029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Operadores relacionais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3184270"/>
            <a:ext cx="20434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usados para fazer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3460495"/>
            <a:ext cx="2426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dentro das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736720"/>
            <a:ext cx="24168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00" y="4598081"/>
            <a:ext cx="7089000" cy="41099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866405" y="4761530"/>
            <a:ext cx="690254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*Não confundir o operador de atribuição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com o de comparação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==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Booleanas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30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45345" y="1815496"/>
            <a:ext cx="29834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not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6475" y="1815496"/>
            <a:ext cx="2117224" cy="596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o operador for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e </a:t>
            </a: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o operador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72199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2080" y="2581296"/>
            <a:ext cx="20482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98311" y="2581296"/>
            <a:ext cx="1973813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ao menos um dos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6731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operadores 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33172" y="3137546"/>
            <a:ext cx="32270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and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2424" y="3137546"/>
            <a:ext cx="2085650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920" spc="10" dirty="0">
                <a:latin typeface="Arial" panose="020B0604020202020204"/>
                <a:cs typeface="Arial" panose="020B0604020202020204"/>
              </a:rPr>
              <a:t> se ambos operadores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509400" cy="3725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5246" y="1393570"/>
            <a:ext cx="30410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Do mesmo modo que nas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49" y="1669795"/>
            <a:ext cx="2725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36549" y="1946020"/>
            <a:ext cx="2858211" cy="203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booleanas retornam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49" y="2222245"/>
            <a:ext cx="29743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 (verdadeiro)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49" y="2498470"/>
            <a:ext cx="2791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 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resultantes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49" y="2774696"/>
            <a:ext cx="3044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entre sentenças,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549" y="3050921"/>
            <a:ext cx="24815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85246" y="3460495"/>
            <a:ext cx="3018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usadas  usadas para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36549" y="3736720"/>
            <a:ext cx="319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controlar o fluxo de aplicações.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85246" y="4146296"/>
            <a:ext cx="3119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É comum usar operadores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36549" y="4422521"/>
            <a:ext cx="3176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booleanos e relacionais juntos.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752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not (não - negação)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1116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4204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1985" y="1468796"/>
            <a:ext cx="4656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93101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64424" y="18154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74087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834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18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or (ou - disjunção)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7527" y="1468796"/>
            <a:ext cx="5184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or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45413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4541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137287"/>
            <a:ext cx="2567593" cy="3775312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" y="1137287"/>
            <a:ext cx="2749122" cy="377531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543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and (e - conjunção)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9516" y="1468796"/>
            <a:ext cx="67457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and 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2639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26399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  <p:pic>
        <p:nvPicPr>
          <p:cNvPr id="9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340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667680" y="3199720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803241" y="3199720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888510" y="3199720"/>
            <a:ext cx="424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else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285819" y="3199720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1088" y="3199720"/>
            <a:ext cx="297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elif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5729078" y="3199720"/>
            <a:ext cx="11464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tomar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5"/>
            <a:ext cx="4293200" cy="24104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4"/>
            <a:ext cx="4293200" cy="24104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00" y="4623600"/>
            <a:ext cx="42933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7224" y="4721898"/>
            <a:ext cx="3883685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Linguagem de Programação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" y="4623600"/>
            <a:ext cx="28752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4675" y="4721898"/>
            <a:ext cx="268216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Pseudocódigo (Portugol)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10487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092982" y="4162784"/>
            <a:ext cx="332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lang="pt-BR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963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leia três notas, calcule a média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231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aluno e por fim imprima sua situação, como segue: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00860" y="21233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5"/>
            <a:ext cx="35026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media = (nota1 + nota2 + nota3)/3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88973" y="23996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399620"/>
            <a:ext cx="96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Situação: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015439" y="2675845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2675845"/>
            <a:ext cx="2138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Aprovado: media &gt; 5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56917" y="2952070"/>
            <a:ext cx="168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351025" y="2952070"/>
            <a:ext cx="4193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Recuperação: media &gt;= 4 and media &lt; 5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8395" y="3228295"/>
            <a:ext cx="220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51025" y="3228295"/>
            <a:ext cx="2279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Reprovado: media &lt; 4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26972" y="35045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625" y="3504520"/>
            <a:ext cx="5861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leia 2 números e informe qual é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780745"/>
            <a:ext cx="3652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maior dentre eles, ou se são iguais.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26972" y="40569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36625" y="4056970"/>
            <a:ext cx="5923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compare 2 palavras, ignorando se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36625" y="4333195"/>
            <a:ext cx="5001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elas tem  acentos  e se tem letras maiúsculas ou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436625" y="4609420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minúsculas, então imprima se são iguais ou diferentes.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8795" y="1491571"/>
            <a:ext cx="62699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Suponha que um caixa bancário tenha cédulas de R$1.00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R$2.00, R$5.00 e R$10.00. Faça um programa que retorne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 menor quantidade de cédulas de cada valor a ser sacado.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Caixa de Texto 22"/>
          <p:cNvSpPr txBox="1"/>
          <p:nvPr/>
        </p:nvSpPr>
        <p:spPr>
          <a:xfrm>
            <a:off x="979170" y="2726055"/>
            <a:ext cx="62204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5. Escreva um programa para aprovar o emprestimo bancário para compra de uma casa. O programa deve perguntar o valor da casa a comprar, o salário e a quantidade de anos a pagar. O valor da prestação mesal não pode ser superior a 30% do salário. Calcule o  valor da prestação como sendo a valor da casa a comprar dividido pelo número de meses a pagar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1103" y="2897758"/>
            <a:ext cx="375269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Comentários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8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Para quê comentar?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75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 o desenvolvimento de aplicações mais complexas,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nem sempre é fácil de entendê-las.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01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Temos vários motivos para usar comentários em nossos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códigos, entre eles: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860630"/>
            <a:ext cx="481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Descrever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que determinado comando faz.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66395"/>
            <a:ext cx="517525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Documentar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o código com os dados de quem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desenvolveu, entre outras informações.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42670"/>
            <a:ext cx="44869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Desabilitar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uma linha ou bloco de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temporariamente.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027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comentários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147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o caractere ‘sharp’ é usado quando se quer comentar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apenas uma linha.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680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“””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quando se quer comentar mais de uma linha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 três aspas no começo e no final do que se quer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8693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comentar, podem ser tanto aspas simples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como aspas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1042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duplas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“””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475945"/>
            <a:ext cx="55511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Neste tipo de comentário, começa e termina com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mesmo tipo de aspas.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152221"/>
            <a:ext cx="6400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Qualquer coisa entre estes comentários será ignorado pela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6705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Exemplo de código comentado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1188720"/>
            <a:ext cx="5245735" cy="5496560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" y="1139949"/>
            <a:ext cx="3547499" cy="729600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" y="1135380"/>
            <a:ext cx="5021580" cy="1016000"/>
          </a:xfrm>
          <a:prstGeom prst="rect">
            <a:avLst/>
          </a:prstGeom>
        </p:spPr>
      </p:pic>
      <p:pic>
        <p:nvPicPr>
          <p:cNvPr id="109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9" y="1240299"/>
            <a:ext cx="2964000" cy="5289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7" y="1460962"/>
            <a:ext cx="2973525" cy="538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957144" y="1641528"/>
            <a:ext cx="24767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múltiplas linhas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50" y="2151110"/>
            <a:ext cx="2964000" cy="528900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2" y="2686097"/>
            <a:ext cx="2973525" cy="5384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09433" y="2879363"/>
            <a:ext cx="19762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ao final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0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50" y="2352873"/>
            <a:ext cx="1778400" cy="136800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" y="2879090"/>
            <a:ext cx="2087880" cy="310515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" y="3757300"/>
            <a:ext cx="2854500" cy="136800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" y="4784090"/>
            <a:ext cx="4283710" cy="359410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79" y="3561250"/>
            <a:ext cx="2963999" cy="528900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11" y="4694407"/>
            <a:ext cx="2973524" cy="5384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65624" y="4874974"/>
            <a:ext cx="202140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uma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903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Considerações sobre comentários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353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Comente apenas o necessário.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70995"/>
            <a:ext cx="5143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Não é preciso comentar o que já está explícito.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71045"/>
            <a:ext cx="3853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Use comentários que “expliquem”.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71095"/>
            <a:ext cx="52336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objetivo dos comentários é ajudar na leitura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entendimento do código.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47370"/>
            <a:ext cx="6202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comentários não afetam o desempenho do programa.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462597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Programas, Softwares ou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Aplicativos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0869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algoritmos escritos em uma linguagem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6045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programação (Python, Java, Ruby, C, Javascript, PHP, etc)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5795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que são interpretados e executados por uma máquina.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540639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Projetados para resolver problemas do cotidiano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45034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automatizar tarefas muitas vezes repetitivas.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600433"/>
            <a:ext cx="55111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do que fazemos hoje depende de softwares: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914758"/>
            <a:ext cx="301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Sua matrícula pelo SIGAA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4598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aplicações usadas no seu smartphone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48659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Funcionamento de eletrodomésticos, como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857733"/>
            <a:ext cx="12134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microondas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172058"/>
            <a:ext cx="41998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Sistema de semáforos de uma cidade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86383"/>
            <a:ext cx="302735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Entre muitas outras coisas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17362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26100" y="12431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3671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  <a:endParaRPr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488086" y="1428809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= 1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99649" y="2213496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&lt; 5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242504" y="4355934"/>
            <a:ext cx="112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Print(‘Fim’)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89825" y="2120059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979425" y="3008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743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9"/>
            <a:ext cx="6462600" cy="1689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3760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foi encontrado o que queria, e se quer sair do laço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repetição pode-se usar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2"/>
            <a:ext cx="60382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que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acionado, então o laço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encerrado e o algoritmo parte para a próxima instrução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82"/>
            <a:ext cx="174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logo após o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554730"/>
            <a:ext cx="5784850" cy="1511300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666490"/>
            <a:ext cx="2962910" cy="1334135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806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324403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2608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7960" y="327790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7" y="4333237"/>
            <a:ext cx="908775" cy="9525"/>
          </a:xfrm>
          <a:prstGeom prst="rect">
            <a:avLst/>
          </a:prstGeom>
        </p:spPr>
      </p:pic>
      <p:pic>
        <p:nvPicPr>
          <p:cNvPr id="13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2" y="4317504"/>
            <a:ext cx="52750" cy="40990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" y="4333237"/>
            <a:ext cx="9525" cy="330075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9" y="4653787"/>
            <a:ext cx="40990" cy="52750"/>
          </a:xfrm>
          <a:prstGeom prst="rect">
            <a:avLst/>
          </a:prstGeom>
        </p:spPr>
      </p:pic>
      <p:pic>
        <p:nvPicPr>
          <p:cNvPr id="13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2" y="4685637"/>
            <a:ext cx="78375" cy="9525"/>
          </a:xfrm>
          <a:prstGeom prst="rect">
            <a:avLst/>
          </a:prstGeom>
        </p:spPr>
      </p:pic>
      <p:pic>
        <p:nvPicPr>
          <p:cNvPr id="13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2" y="4669904"/>
            <a:ext cx="52750" cy="40991"/>
          </a:xfrm>
          <a:prstGeom prst="rect">
            <a:avLst/>
          </a:prstGeom>
        </p:spPr>
      </p:pic>
      <p:pic>
        <p:nvPicPr>
          <p:cNvPr id="13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4"/>
            <a:ext cx="1578649" cy="142149"/>
          </a:xfrm>
          <a:prstGeom prst="rect">
            <a:avLst/>
          </a:prstGeom>
        </p:spPr>
      </p:pic>
      <p:pic>
        <p:nvPicPr>
          <p:cNvPr id="13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3"/>
            <a:ext cx="1578649" cy="1421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9144000" cy="5143500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2" y="1992237"/>
            <a:ext cx="908775" cy="9525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7" y="1976504"/>
            <a:ext cx="52750" cy="4099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992237"/>
            <a:ext cx="9525" cy="330075"/>
          </a:xfrm>
          <a:prstGeom prst="rect">
            <a:avLst/>
          </a:prstGeom>
        </p:spPr>
      </p:pic>
      <p:pic>
        <p:nvPicPr>
          <p:cNvPr id="13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312787"/>
            <a:ext cx="40990" cy="52750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2" y="1863525"/>
            <a:ext cx="355125" cy="9525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54958" y="4445334"/>
            <a:ext cx="196042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print(‘Chegamos ao fim.’)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9635" y="157311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10" y="1509227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114535" y="1596476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3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30188" y="2985396"/>
            <a:ext cx="48183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break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54" y="1849587"/>
            <a:ext cx="1888083" cy="2711475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" y="2352028"/>
            <a:ext cx="78374" cy="9525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" y="2336295"/>
            <a:ext cx="52750" cy="40990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863525"/>
            <a:ext cx="9525" cy="2421975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5" y="4275975"/>
            <a:ext cx="40990" cy="52750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62" y="726581"/>
            <a:ext cx="9525" cy="715875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1432931"/>
            <a:ext cx="40990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9949" y="1193132"/>
            <a:ext cx="624332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invés de encerrar o laço de repetição atual e ir ao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próximo comando logo abaixo, o comando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continue 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retorna ao topo do laço corrente. Caso seja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  <a:sym typeface="+mn-ea"/>
              </a:rPr>
              <a:t>True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, o laço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executado novamente.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234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284461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50" y="26512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6245" y="229492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651125"/>
            <a:ext cx="2367280" cy="2394585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" y="2294890"/>
            <a:ext cx="5293995" cy="272351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" y="1166495"/>
            <a:ext cx="4179570" cy="2533015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99295" y="4445334"/>
            <a:ext cx="187170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print(‘Fim da aplicação’)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2283" y="2985396"/>
            <a:ext cx="71777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continue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726581"/>
            <a:ext cx="1888008" cy="331415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1863525"/>
            <a:ext cx="672525" cy="9525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87" y="1874762"/>
            <a:ext cx="9525" cy="2377275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54" y="4242512"/>
            <a:ext cx="40991" cy="52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35259</Words>
  <Application>WPS Presentation</Application>
  <PresentationFormat>On-screen Show (4:3)</PresentationFormat>
  <Paragraphs>2630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72" baseType="lpstr">
      <vt:lpstr>Arial</vt:lpstr>
      <vt:lpstr>SimSun</vt:lpstr>
      <vt:lpstr>Wingdings</vt:lpstr>
      <vt:lpstr>Arial</vt:lpstr>
      <vt:lpstr>Microsoft YaHei</vt:lpstr>
      <vt:lpstr/>
      <vt:lpstr>Arial Unicode MS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igsan</cp:lastModifiedBy>
  <cp:revision>23</cp:revision>
  <dcterms:created xsi:type="dcterms:W3CDTF">2019-04-23T23:48:00Z</dcterms:created>
  <dcterms:modified xsi:type="dcterms:W3CDTF">2019-04-24T23:50:45Z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2019-04-23T00:00:00Z</vt:filetime>
  </property>
  <property fmtid="{D5CDD505-2E9C-101B-9397-08002B2CF9AE}" pid="3" name="LastSaved">
    <vt:filetime>2019-04-23T00:00:00Z</vt:filetime>
  </property>
  <property fmtid="{D5CDD505-2E9C-101B-9397-08002B2CF9AE}" pid="4" name="KSOProductBuildVer">
    <vt:lpwstr>1046-10.2.0.7646</vt:lpwstr>
  </property>
</Properties>
</file>